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81"/>
  </p:notesMasterIdLst>
  <p:sldIdLst>
    <p:sldId id="256" r:id="rId2"/>
    <p:sldId id="313" r:id="rId3"/>
    <p:sldId id="416" r:id="rId4"/>
    <p:sldId id="417" r:id="rId5"/>
    <p:sldId id="399" r:id="rId6"/>
    <p:sldId id="422" r:id="rId7"/>
    <p:sldId id="423" r:id="rId8"/>
    <p:sldId id="424" r:id="rId9"/>
    <p:sldId id="425" r:id="rId10"/>
    <p:sldId id="426" r:id="rId11"/>
    <p:sldId id="400" r:id="rId12"/>
    <p:sldId id="277" r:id="rId13"/>
    <p:sldId id="331" r:id="rId14"/>
    <p:sldId id="332" r:id="rId15"/>
    <p:sldId id="333" r:id="rId16"/>
    <p:sldId id="334" r:id="rId17"/>
    <p:sldId id="402" r:id="rId18"/>
    <p:sldId id="335" r:id="rId19"/>
    <p:sldId id="336" r:id="rId20"/>
    <p:sldId id="286" r:id="rId21"/>
    <p:sldId id="337" r:id="rId22"/>
    <p:sldId id="401" r:id="rId23"/>
    <p:sldId id="428" r:id="rId24"/>
    <p:sldId id="430" r:id="rId25"/>
    <p:sldId id="432" r:id="rId26"/>
    <p:sldId id="433" r:id="rId27"/>
    <p:sldId id="420" r:id="rId28"/>
    <p:sldId id="429" r:id="rId29"/>
    <p:sldId id="281" r:id="rId30"/>
    <p:sldId id="282" r:id="rId31"/>
    <p:sldId id="339" r:id="rId32"/>
    <p:sldId id="283" r:id="rId33"/>
    <p:sldId id="340" r:id="rId34"/>
    <p:sldId id="316" r:id="rId35"/>
    <p:sldId id="315" r:id="rId36"/>
    <p:sldId id="284" r:id="rId37"/>
    <p:sldId id="415" r:id="rId38"/>
    <p:sldId id="285" r:id="rId39"/>
    <p:sldId id="403" r:id="rId40"/>
    <p:sldId id="288" r:id="rId41"/>
    <p:sldId id="289" r:id="rId42"/>
    <p:sldId id="290" r:id="rId43"/>
    <p:sldId id="291" r:id="rId44"/>
    <p:sldId id="404" r:id="rId45"/>
    <p:sldId id="293" r:id="rId46"/>
    <p:sldId id="258" r:id="rId47"/>
    <p:sldId id="259" r:id="rId48"/>
    <p:sldId id="260" r:id="rId49"/>
    <p:sldId id="414" r:id="rId50"/>
    <p:sldId id="341" r:id="rId51"/>
    <p:sldId id="343" r:id="rId52"/>
    <p:sldId id="344" r:id="rId53"/>
    <p:sldId id="419" r:id="rId54"/>
    <p:sldId id="434" r:id="rId55"/>
    <p:sldId id="261" r:id="rId56"/>
    <p:sldId id="262" r:id="rId57"/>
    <p:sldId id="263" r:id="rId58"/>
    <p:sldId id="326" r:id="rId59"/>
    <p:sldId id="405" r:id="rId60"/>
    <p:sldId id="312" r:id="rId61"/>
    <p:sldId id="328" r:id="rId62"/>
    <p:sldId id="294" r:id="rId63"/>
    <p:sldId id="295" r:id="rId64"/>
    <p:sldId id="296" r:id="rId65"/>
    <p:sldId id="297" r:id="rId66"/>
    <p:sldId id="298" r:id="rId67"/>
    <p:sldId id="299" r:id="rId68"/>
    <p:sldId id="301" r:id="rId69"/>
    <p:sldId id="302" r:id="rId70"/>
    <p:sldId id="303" r:id="rId71"/>
    <p:sldId id="304" r:id="rId72"/>
    <p:sldId id="305" r:id="rId73"/>
    <p:sldId id="306" r:id="rId74"/>
    <p:sldId id="309" r:id="rId75"/>
    <p:sldId id="310" r:id="rId76"/>
    <p:sldId id="311" r:id="rId77"/>
    <p:sldId id="329" r:id="rId78"/>
    <p:sldId id="317" r:id="rId79"/>
    <p:sldId id="338" r:id="rId80"/>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064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866" autoAdjust="0"/>
    <p:restoredTop sz="88137"/>
  </p:normalViewPr>
  <p:slideViewPr>
    <p:cSldViewPr snapToGrid="0" snapToObjects="1">
      <p:cViewPr varScale="1">
        <p:scale>
          <a:sx n="135" d="100"/>
          <a:sy n="135" d="100"/>
        </p:scale>
        <p:origin x="192" y="328"/>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notesMaster" Target="notesMasters/notesMaster1.xml"/><Relationship Id="rId82" Type="http://schemas.openxmlformats.org/officeDocument/2006/relationships/presProps" Target="presProps.xml"/><Relationship Id="rId83" Type="http://schemas.openxmlformats.org/officeDocument/2006/relationships/viewProps" Target="viewProps.xml"/><Relationship Id="rId84" Type="http://schemas.openxmlformats.org/officeDocument/2006/relationships/theme" Target="theme/theme1.xml"/><Relationship Id="rId85"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FB085A-4E97-294F-B761-3E1B782AFE9F}" type="datetimeFigureOut">
              <a:rPr lang="en-US" smtClean="0"/>
              <a:t>9/4/17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0BD9A7-939F-844E-AA9E-BD9AA1552764}" type="slidenum">
              <a:rPr lang="en-US" smtClean="0"/>
              <a:t>‹#›</a:t>
            </a:fld>
            <a:endParaRPr lang="en-US"/>
          </a:p>
        </p:txBody>
      </p:sp>
    </p:spTree>
    <p:extLst>
      <p:ext uri="{BB962C8B-B14F-4D97-AF65-F5344CB8AC3E}">
        <p14:creationId xmlns:p14="http://schemas.microsoft.com/office/powerpoint/2010/main" val="12115283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BD9A7-939F-844E-AA9E-BD9AA1552764}" type="slidenum">
              <a:rPr lang="en-US" smtClean="0"/>
              <a:t>1</a:t>
            </a:fld>
            <a:endParaRPr lang="en-US"/>
          </a:p>
        </p:txBody>
      </p:sp>
    </p:spTree>
    <p:extLst>
      <p:ext uri="{BB962C8B-B14F-4D97-AF65-F5344CB8AC3E}">
        <p14:creationId xmlns:p14="http://schemas.microsoft.com/office/powerpoint/2010/main" val="18652103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ChangeArrowheads="1"/>
          </p:cNvSpPr>
          <p:nvPr>
            <p:ph type="sldImg"/>
          </p:nvPr>
        </p:nvSpPr>
        <p:spPr bwMode="auto">
          <a:xfrm>
            <a:off x="685800" y="1143000"/>
            <a:ext cx="5486400" cy="3086100"/>
          </a:xfrm>
          <a:solidFill>
            <a:srgbClr val="FFFFFF"/>
          </a:solidFill>
          <a:ln>
            <a:solidFill>
              <a:srgbClr val="000000"/>
            </a:solidFill>
            <a:miter lim="800000"/>
            <a:headEnd/>
            <a:tailEnd/>
          </a:ln>
        </p:spPr>
      </p:sp>
      <p:sp>
        <p:nvSpPr>
          <p:cNvPr id="21507"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lIns="89936" tIns="44968" rIns="89936" bIns="44968" numCol="1" anchor="t" anchorCtr="0" compatLnSpc="1">
            <a:prstTxWarp prst="textNoShape">
              <a:avLst/>
            </a:prstTxWarp>
          </a:bodyPr>
          <a:lstStyle/>
          <a:p>
            <a:endParaRPr lang="en-US">
              <a:ea typeface="ＭＳ Ｐゴシック" pitchFamily="1" charset="-128"/>
              <a:cs typeface="ＭＳ Ｐゴシック" pitchFamily="1" charset="-128"/>
            </a:endParaRPr>
          </a:p>
        </p:txBody>
      </p:sp>
    </p:spTree>
    <p:extLst>
      <p:ext uri="{BB962C8B-B14F-4D97-AF65-F5344CB8AC3E}">
        <p14:creationId xmlns:p14="http://schemas.microsoft.com/office/powerpoint/2010/main" val="13660249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BD9A7-939F-844E-AA9E-BD9AA1552764}" type="slidenum">
              <a:rPr lang="en-US" smtClean="0"/>
              <a:t>20</a:t>
            </a:fld>
            <a:endParaRPr lang="en-US"/>
          </a:p>
        </p:txBody>
      </p:sp>
    </p:spTree>
    <p:extLst>
      <p:ext uri="{BB962C8B-B14F-4D97-AF65-F5344CB8AC3E}">
        <p14:creationId xmlns:p14="http://schemas.microsoft.com/office/powerpoint/2010/main" val="13790824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charset="0"/>
              <a:buChar char="•"/>
            </a:pPr>
            <a:r>
              <a:rPr lang="en-US" dirty="0" err="1" smtClean="0"/>
              <a:t>sizeof</a:t>
            </a:r>
            <a:r>
              <a:rPr lang="en-US" baseline="0" dirty="0" smtClean="0"/>
              <a:t> also works with </a:t>
            </a:r>
            <a:r>
              <a:rPr lang="en-US" baseline="0" dirty="0" err="1" smtClean="0"/>
              <a:t>structs</a:t>
            </a:r>
            <a:endParaRPr lang="en-US" baseline="0" dirty="0" smtClean="0"/>
          </a:p>
          <a:p>
            <a:pPr marL="171450" indent="-171450">
              <a:buFont typeface="Arial" charset="0"/>
              <a:buChar char="•"/>
            </a:pPr>
            <a:r>
              <a:rPr lang="en-US" baseline="0" dirty="0" smtClean="0"/>
              <a:t>always use </a:t>
            </a:r>
            <a:r>
              <a:rPr lang="en-US" baseline="0" dirty="0" err="1" smtClean="0"/>
              <a:t>sizeof</a:t>
            </a:r>
            <a:r>
              <a:rPr lang="en-US" baseline="0" dirty="0" smtClean="0"/>
              <a:t> since only god and the compiler know how big an object is</a:t>
            </a:r>
            <a:endParaRPr lang="en-US" dirty="0"/>
          </a:p>
        </p:txBody>
      </p:sp>
      <p:sp>
        <p:nvSpPr>
          <p:cNvPr id="4" name="Slide Number Placeholder 3"/>
          <p:cNvSpPr>
            <a:spLocks noGrp="1"/>
          </p:cNvSpPr>
          <p:nvPr>
            <p:ph type="sldNum" sz="quarter" idx="10"/>
          </p:nvPr>
        </p:nvSpPr>
        <p:spPr/>
        <p:txBody>
          <a:bodyPr/>
          <a:lstStyle/>
          <a:p>
            <a:fld id="{F90BD9A7-939F-844E-AA9E-BD9AA1552764}" type="slidenum">
              <a:rPr lang="en-US" smtClean="0"/>
              <a:t>30</a:t>
            </a:fld>
            <a:endParaRPr lang="en-US"/>
          </a:p>
        </p:txBody>
      </p:sp>
    </p:spTree>
    <p:extLst>
      <p:ext uri="{BB962C8B-B14F-4D97-AF65-F5344CB8AC3E}">
        <p14:creationId xmlns:p14="http://schemas.microsoft.com/office/powerpoint/2010/main" val="16303815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BD9A7-939F-844E-AA9E-BD9AA1552764}" type="slidenum">
              <a:rPr lang="en-US" smtClean="0"/>
              <a:t>32</a:t>
            </a:fld>
            <a:endParaRPr lang="en-US"/>
          </a:p>
        </p:txBody>
      </p:sp>
    </p:spTree>
    <p:extLst>
      <p:ext uri="{BB962C8B-B14F-4D97-AF65-F5344CB8AC3E}">
        <p14:creationId xmlns:p14="http://schemas.microsoft.com/office/powerpoint/2010/main" val="8761623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charset="0"/>
              <a:buChar char="•"/>
            </a:pPr>
            <a:r>
              <a:rPr lang="en-US" dirty="0" smtClean="0"/>
              <a:t>error,</a:t>
            </a:r>
            <a:r>
              <a:rPr lang="en-US" baseline="0" dirty="0" smtClean="0"/>
              <a:t> not NULL</a:t>
            </a:r>
          </a:p>
          <a:p>
            <a:pPr marL="171450" indent="-171450">
              <a:buFont typeface="Arial" charset="0"/>
              <a:buChar char="•"/>
            </a:pPr>
            <a:r>
              <a:rPr lang="en-US" baseline="0" dirty="0" smtClean="0"/>
              <a:t>but allocated 131 </a:t>
            </a:r>
            <a:r>
              <a:rPr lang="en-US" baseline="0" dirty="0" err="1" smtClean="0"/>
              <a:t>Tbytes</a:t>
            </a:r>
            <a:r>
              <a:rPr lang="en-US" baseline="0" dirty="0" smtClean="0"/>
              <a:t>!!!</a:t>
            </a:r>
          </a:p>
          <a:p>
            <a:pPr marL="171450" indent="-171450">
              <a:buFont typeface="Arial" charset="0"/>
              <a:buChar char="•"/>
            </a:pPr>
            <a:r>
              <a:rPr lang="en-US" baseline="0" dirty="0" smtClean="0"/>
              <a:t>on my laptop</a:t>
            </a:r>
          </a:p>
          <a:p>
            <a:pPr marL="171450" indent="-171450">
              <a:buFont typeface="Arial" charset="0"/>
              <a:buChar char="•"/>
            </a:pPr>
            <a:r>
              <a:rPr lang="en-US" baseline="0" dirty="0" smtClean="0"/>
              <a:t>and did this fast!</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baseline="0" dirty="0" smtClean="0"/>
              <a:t>how much memory does your computer have?</a:t>
            </a:r>
          </a:p>
          <a:p>
            <a:pPr marL="171450" indent="-171450">
              <a:buFont typeface="Arial" charset="0"/>
              <a:buChar char="•"/>
            </a:pPr>
            <a:r>
              <a:rPr lang="en-US" baseline="0" dirty="0" smtClean="0"/>
              <a:t>How? One of the many things 61C will tell you!</a:t>
            </a:r>
            <a:endParaRPr lang="en-US" dirty="0"/>
          </a:p>
        </p:txBody>
      </p:sp>
      <p:sp>
        <p:nvSpPr>
          <p:cNvPr id="4" name="Slide Number Placeholder 3"/>
          <p:cNvSpPr>
            <a:spLocks noGrp="1"/>
          </p:cNvSpPr>
          <p:nvPr>
            <p:ph type="sldNum" sz="quarter" idx="10"/>
          </p:nvPr>
        </p:nvSpPr>
        <p:spPr/>
        <p:txBody>
          <a:bodyPr/>
          <a:lstStyle/>
          <a:p>
            <a:fld id="{F90BD9A7-939F-844E-AA9E-BD9AA1552764}" type="slidenum">
              <a:rPr lang="en-US" smtClean="0"/>
              <a:t>35</a:t>
            </a:fld>
            <a:endParaRPr lang="en-US"/>
          </a:p>
        </p:txBody>
      </p:sp>
    </p:spTree>
    <p:extLst>
      <p:ext uri="{BB962C8B-B14F-4D97-AF65-F5344CB8AC3E}">
        <p14:creationId xmlns:p14="http://schemas.microsoft.com/office/powerpoint/2010/main" val="20405308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Adding free in general is</a:t>
            </a:r>
            <a:r>
              <a:rPr lang="en-US" baseline="0" dirty="0" smtClean="0"/>
              <a:t> non-trivial. E.g. imagine an application which shares sub-trees between different trees.</a:t>
            </a:r>
          </a:p>
          <a:p>
            <a:endParaRPr lang="en-US" baseline="0" dirty="0" smtClean="0"/>
          </a:p>
          <a:p>
            <a:r>
              <a:rPr lang="en-US" baseline="0" dirty="0" smtClean="0"/>
              <a:t>How are nodes used in a real application?</a:t>
            </a:r>
          </a:p>
          <a:p>
            <a:r>
              <a:rPr lang="en-US" baseline="0" dirty="0" smtClean="0"/>
              <a:t>Need a plan before starting to program!</a:t>
            </a:r>
          </a:p>
          <a:p>
            <a:endParaRPr lang="en-US" baseline="0" dirty="0" smtClean="0"/>
          </a:p>
          <a:p>
            <a:r>
              <a:rPr lang="en-US" baseline="0" dirty="0" smtClean="0"/>
              <a:t>(skip this unless lots of time)</a:t>
            </a:r>
            <a:endParaRPr lang="en-US" dirty="0"/>
          </a:p>
        </p:txBody>
      </p:sp>
      <p:sp>
        <p:nvSpPr>
          <p:cNvPr id="4" name="Slide Number Placeholder 3"/>
          <p:cNvSpPr>
            <a:spLocks noGrp="1"/>
          </p:cNvSpPr>
          <p:nvPr>
            <p:ph type="sldNum" sz="quarter" idx="10"/>
          </p:nvPr>
        </p:nvSpPr>
        <p:spPr/>
        <p:txBody>
          <a:bodyPr/>
          <a:lstStyle/>
          <a:p>
            <a:fld id="{F90BD9A7-939F-844E-AA9E-BD9AA1552764}" type="slidenum">
              <a:rPr lang="en-US" smtClean="0"/>
              <a:t>36</a:t>
            </a:fld>
            <a:endParaRPr lang="en-US"/>
          </a:p>
        </p:txBody>
      </p:sp>
    </p:spTree>
    <p:extLst>
      <p:ext uri="{BB962C8B-B14F-4D97-AF65-F5344CB8AC3E}">
        <p14:creationId xmlns:p14="http://schemas.microsoft.com/office/powerpoint/2010/main" val="6766475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p:cNvSpPr>
          <p:nvPr>
            <p:ph type="sldImg"/>
          </p:nvPr>
        </p:nvSpPr>
        <p:spPr bwMode="auto">
          <a:xfrm>
            <a:off x="685800" y="1143000"/>
            <a:ext cx="5486400" cy="3086100"/>
          </a:xfrm>
          <a:solidFill>
            <a:srgbClr val="FFFFFF"/>
          </a:solidFill>
          <a:ln>
            <a:solidFill>
              <a:srgbClr val="000000"/>
            </a:solidFill>
            <a:miter lim="800000"/>
            <a:headEnd/>
            <a:tailEnd/>
          </a:ln>
        </p:spPr>
      </p:sp>
      <p:sp>
        <p:nvSpPr>
          <p:cNvPr id="27651"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lIns="89936" tIns="44968" rIns="89936" bIns="44968" numCol="1" anchor="t" anchorCtr="0" compatLnSpc="1">
            <a:prstTxWarp prst="textNoShape">
              <a:avLst/>
            </a:prstTxWarp>
          </a:bodyPr>
          <a:lstStyle/>
          <a:p>
            <a:r>
              <a:rPr lang="en-US" dirty="0" smtClean="0">
                <a:ea typeface="ＭＳ Ｐゴシック" pitchFamily="1" charset="-128"/>
                <a:cs typeface="ＭＳ Ｐゴシック" pitchFamily="1" charset="-128"/>
              </a:rPr>
              <a:t>managing memory of complex programs</a:t>
            </a:r>
            <a:r>
              <a:rPr lang="en-US" baseline="0" dirty="0" smtClean="0">
                <a:ea typeface="ＭＳ Ｐゴシック" pitchFamily="1" charset="-128"/>
                <a:cs typeface="ＭＳ Ｐゴシック" pitchFamily="1" charset="-128"/>
              </a:rPr>
              <a:t>, e.g. Python interpreter or OS, in C is not trivial </a:t>
            </a:r>
            <a:r>
              <a:rPr lang="is-IS" baseline="0" dirty="0" smtClean="0">
                <a:ea typeface="ＭＳ Ｐゴシック" pitchFamily="1" charset="-128"/>
                <a:cs typeface="ＭＳ Ｐゴシック" pitchFamily="1" charset="-128"/>
              </a:rPr>
              <a:t>…</a:t>
            </a:r>
            <a:endParaRPr lang="en-US" dirty="0">
              <a:ea typeface="ＭＳ Ｐゴシック" pitchFamily="1" charset="-128"/>
              <a:cs typeface="ＭＳ Ｐゴシック" pitchFamily="1" charset="-128"/>
            </a:endParaRPr>
          </a:p>
        </p:txBody>
      </p:sp>
    </p:spTree>
    <p:extLst>
      <p:ext uri="{BB962C8B-B14F-4D97-AF65-F5344CB8AC3E}">
        <p14:creationId xmlns:p14="http://schemas.microsoft.com/office/powerpoint/2010/main" val="38684589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Tx/>
              <a:buChar char="-"/>
            </a:pPr>
            <a:r>
              <a:rPr lang="en-US" baseline="0" dirty="0" smtClean="0"/>
              <a:t>Minimum block: 64kB (tradeoff overhead and wasted memory, 64kB sounds big)</a:t>
            </a:r>
          </a:p>
          <a:p>
            <a:pPr marL="228600" indent="-228600">
              <a:buFont typeface="+mj-lt"/>
              <a:buAutoNum type="arabicParenR"/>
            </a:pPr>
            <a:r>
              <a:rPr lang="en-US" baseline="0" dirty="0" smtClean="0"/>
              <a:t>1 block size 2^4*64kB</a:t>
            </a:r>
          </a:p>
          <a:p>
            <a:pPr marL="228600" indent="-228600">
              <a:buFont typeface="+mj-lt"/>
              <a:buAutoNum type="arabicParenR"/>
            </a:pPr>
            <a:r>
              <a:rPr lang="en-US" baseline="0" dirty="0" smtClean="0"/>
              <a:t>Request A for 34kB</a:t>
            </a:r>
          </a:p>
          <a:p>
            <a:pPr marL="0" indent="0">
              <a:buFont typeface="+mj-lt"/>
              <a:buNone/>
            </a:pPr>
            <a:r>
              <a:rPr lang="en-US" baseline="0" dirty="0" smtClean="0"/>
              <a:t>2.1) Split 2^4 into 2 blocks of 2^3 x 64kB each</a:t>
            </a:r>
          </a:p>
          <a:p>
            <a:pPr marL="0" indent="0">
              <a:buFont typeface="+mj-lt"/>
              <a:buNone/>
            </a:pPr>
            <a:r>
              <a:rPr lang="en-US" baseline="0" dirty="0" smtClean="0"/>
              <a:t>2.2 </a:t>
            </a:r>
            <a:r>
              <a:rPr lang="is-IS" baseline="0" dirty="0" smtClean="0"/>
              <a:t>… 2.4) Keep splitting util 2 blocks of 2^0 x 64kB, and one each of 2^1, 2^2, 2^3 * 64kB</a:t>
            </a:r>
          </a:p>
          <a:p>
            <a:pPr marL="0" indent="0">
              <a:buFont typeface="+mj-lt"/>
              <a:buNone/>
            </a:pPr>
            <a:r>
              <a:rPr lang="is-IS" baseline="0" dirty="0" smtClean="0"/>
              <a:t>2.5) Allocated one of the 2^0*64kB blocks to A</a:t>
            </a:r>
          </a:p>
          <a:p>
            <a:pPr marL="0" indent="0">
              <a:buFont typeface="+mj-lt"/>
              <a:buNone/>
            </a:pPr>
            <a:r>
              <a:rPr lang="is-IS" baseline="0" dirty="0" smtClean="0"/>
              <a:t>3) B asks for 66k, give it available 2^1 x 64kB block</a:t>
            </a:r>
          </a:p>
          <a:p>
            <a:pPr marL="0" indent="0">
              <a:buFont typeface="+mj-lt"/>
              <a:buNone/>
            </a:pPr>
            <a:r>
              <a:rPr lang="is-IS" baseline="0" dirty="0" smtClean="0"/>
              <a:t>4) C asks for 35k. give it available 2^0 block</a:t>
            </a:r>
          </a:p>
          <a:p>
            <a:pPr marL="0" indent="0">
              <a:buFont typeface="+mj-lt"/>
              <a:buNone/>
            </a:pPr>
            <a:r>
              <a:rPr lang="is-IS" baseline="0" dirty="0" smtClean="0"/>
              <a:t>5.1) D asks for 67k</a:t>
            </a:r>
          </a:p>
          <a:p>
            <a:pPr marL="0" indent="0">
              <a:buFont typeface="+mj-lt"/>
              <a:buNone/>
            </a:pPr>
            <a:r>
              <a:rPr lang="is-IS" baseline="0" dirty="0" smtClean="0"/>
              <a:t>5.2) split 2^2 block into two 2^1 blocks and hand one to D</a:t>
            </a:r>
          </a:p>
          <a:p>
            <a:pPr marL="0" indent="0">
              <a:buFont typeface="+mj-lt"/>
              <a:buNone/>
            </a:pPr>
            <a:r>
              <a:rPr lang="is-IS" baseline="0" dirty="0" smtClean="0"/>
              <a:t>6) B frees</a:t>
            </a:r>
          </a:p>
          <a:p>
            <a:pPr marL="0" indent="0">
              <a:buFont typeface="+mj-lt"/>
              <a:buNone/>
            </a:pPr>
            <a:r>
              <a:rPr lang="is-IS" baseline="0" dirty="0" smtClean="0"/>
              <a:t>7.1) D frees</a:t>
            </a:r>
          </a:p>
          <a:p>
            <a:pPr marL="0" indent="0">
              <a:buFont typeface="+mj-lt"/>
              <a:buNone/>
            </a:pPr>
            <a:r>
              <a:rPr lang="is-IS" baseline="0" dirty="0" smtClean="0"/>
              <a:t>7.2) merge adjacient (buddy) 2^1 into one 2^2 block</a:t>
            </a:r>
          </a:p>
          <a:p>
            <a:pPr marL="0" indent="0">
              <a:buFont typeface="+mj-lt"/>
              <a:buNone/>
            </a:pPr>
            <a:r>
              <a:rPr lang="is-IS" baseline="0" dirty="0" smtClean="0"/>
              <a:t>8) A frees</a:t>
            </a:r>
          </a:p>
          <a:p>
            <a:pPr marL="0" indent="0">
              <a:buFont typeface="+mj-lt"/>
              <a:buNone/>
            </a:pPr>
            <a:r>
              <a:rPr lang="is-IS" baseline="0" dirty="0" smtClean="0"/>
              <a:t>9.x) C frees, merge into 1 2^4 block</a:t>
            </a:r>
            <a:endParaRPr lang="en-US" baseline="0" dirty="0" smtClean="0"/>
          </a:p>
        </p:txBody>
      </p:sp>
      <p:sp>
        <p:nvSpPr>
          <p:cNvPr id="4" name="Slide Number Placeholder 3"/>
          <p:cNvSpPr>
            <a:spLocks noGrp="1"/>
          </p:cNvSpPr>
          <p:nvPr>
            <p:ph type="sldNum" sz="quarter" idx="10"/>
          </p:nvPr>
        </p:nvSpPr>
        <p:spPr/>
        <p:txBody>
          <a:bodyPr/>
          <a:lstStyle/>
          <a:p>
            <a:fld id="{F90BD9A7-939F-844E-AA9E-BD9AA1552764}" type="slidenum">
              <a:rPr lang="en-US" smtClean="0"/>
              <a:t>43</a:t>
            </a:fld>
            <a:endParaRPr lang="en-US"/>
          </a:p>
        </p:txBody>
      </p:sp>
    </p:spTree>
    <p:extLst>
      <p:ext uri="{BB962C8B-B14F-4D97-AF65-F5344CB8AC3E}">
        <p14:creationId xmlns:p14="http://schemas.microsoft.com/office/powerpoint/2010/main" val="14514203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Big problem is that the error may go undetected </a:t>
            </a:r>
            <a:r>
              <a:rPr lang="en-US" smtClean="0"/>
              <a:t>during testing </a:t>
            </a:r>
            <a:endParaRPr lang="en-US"/>
          </a:p>
        </p:txBody>
      </p:sp>
      <p:sp>
        <p:nvSpPr>
          <p:cNvPr id="4" name="Slide Number Placeholder 3"/>
          <p:cNvSpPr>
            <a:spLocks noGrp="1"/>
          </p:cNvSpPr>
          <p:nvPr>
            <p:ph type="sldNum" sz="quarter" idx="10"/>
          </p:nvPr>
        </p:nvSpPr>
        <p:spPr/>
        <p:txBody>
          <a:bodyPr/>
          <a:lstStyle/>
          <a:p>
            <a:fld id="{F90BD9A7-939F-844E-AA9E-BD9AA1552764}" type="slidenum">
              <a:rPr lang="en-US" smtClean="0"/>
              <a:t>46</a:t>
            </a:fld>
            <a:endParaRPr lang="en-US"/>
          </a:p>
        </p:txBody>
      </p:sp>
    </p:spTree>
    <p:extLst>
      <p:ext uri="{BB962C8B-B14F-4D97-AF65-F5344CB8AC3E}">
        <p14:creationId xmlns:p14="http://schemas.microsoft.com/office/powerpoint/2010/main" val="1097399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a moves when </a:t>
            </a:r>
            <a:r>
              <a:rPr lang="en-US" dirty="0" err="1" smtClean="0"/>
              <a:t>realloc</a:t>
            </a:r>
            <a:r>
              <a:rPr lang="en-US" dirty="0" smtClean="0"/>
              <a:t> is called</a:t>
            </a:r>
          </a:p>
          <a:p>
            <a:r>
              <a:rPr lang="en-US" dirty="0" smtClean="0"/>
              <a:t>b is no longer valid!!!</a:t>
            </a:r>
            <a:r>
              <a:rPr lang="en-US" baseline="0" dirty="0" smtClean="0"/>
              <a:t> (by chance it now points to c, but it could point to something else just as well)</a:t>
            </a:r>
            <a:endParaRPr lang="en-US" dirty="0" smtClean="0"/>
          </a:p>
          <a:p>
            <a:endParaRPr lang="en-US" dirty="0" smtClean="0"/>
          </a:p>
          <a:p>
            <a:r>
              <a:rPr lang="en-US" dirty="0" smtClean="0"/>
              <a:t>no guarantee</a:t>
            </a:r>
            <a:r>
              <a:rPr lang="en-US" baseline="0" dirty="0" smtClean="0"/>
              <a:t> that error occurs. </a:t>
            </a:r>
          </a:p>
          <a:p>
            <a:r>
              <a:rPr lang="en-US" baseline="0" dirty="0" smtClean="0"/>
              <a:t>E.g. for </a:t>
            </a:r>
            <a:r>
              <a:rPr lang="en-US" baseline="0" dirty="0" err="1" smtClean="0"/>
              <a:t>realloc</a:t>
            </a:r>
            <a:r>
              <a:rPr lang="en-US" baseline="0" dirty="0" smtClean="0"/>
              <a:t>(</a:t>
            </a:r>
            <a:r>
              <a:rPr lang="en-US" baseline="0" dirty="0" err="1" smtClean="0"/>
              <a:t>va</a:t>
            </a:r>
            <a:r>
              <a:rPr lang="en-US" baseline="0" dirty="0" smtClean="0"/>
              <a:t>, 20), the array does not move on my computer (depends on implementation of heap)</a:t>
            </a:r>
            <a:endParaRPr lang="en-US" dirty="0"/>
          </a:p>
        </p:txBody>
      </p:sp>
      <p:sp>
        <p:nvSpPr>
          <p:cNvPr id="4" name="Slide Number Placeholder 3"/>
          <p:cNvSpPr>
            <a:spLocks noGrp="1"/>
          </p:cNvSpPr>
          <p:nvPr>
            <p:ph type="sldNum" sz="quarter" idx="10"/>
          </p:nvPr>
        </p:nvSpPr>
        <p:spPr/>
        <p:txBody>
          <a:bodyPr/>
          <a:lstStyle/>
          <a:p>
            <a:fld id="{F90BD9A7-939F-844E-AA9E-BD9AA1552764}" type="slidenum">
              <a:rPr lang="en-US" smtClean="0"/>
              <a:t>49</a:t>
            </a:fld>
            <a:endParaRPr lang="en-US"/>
          </a:p>
        </p:txBody>
      </p:sp>
    </p:spTree>
    <p:extLst>
      <p:ext uri="{BB962C8B-B14F-4D97-AF65-F5344CB8AC3E}">
        <p14:creationId xmlns:p14="http://schemas.microsoft.com/office/powerpoint/2010/main" val="2008700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is-IS" smtClean="0"/>
              <a:t>*p = 20</a:t>
            </a:r>
            <a:endParaRPr lang="en-US"/>
          </a:p>
        </p:txBody>
      </p:sp>
      <p:sp>
        <p:nvSpPr>
          <p:cNvPr id="4" name="Slide Number Placeholder 3"/>
          <p:cNvSpPr>
            <a:spLocks noGrp="1"/>
          </p:cNvSpPr>
          <p:nvPr>
            <p:ph type="sldNum" sz="quarter" idx="10"/>
          </p:nvPr>
        </p:nvSpPr>
        <p:spPr/>
        <p:txBody>
          <a:bodyPr/>
          <a:lstStyle/>
          <a:p>
            <a:fld id="{F90BD9A7-939F-844E-AA9E-BD9AA1552764}" type="slidenum">
              <a:rPr lang="en-US" smtClean="0"/>
              <a:t>3</a:t>
            </a:fld>
            <a:endParaRPr lang="en-US"/>
          </a:p>
        </p:txBody>
      </p:sp>
    </p:spTree>
    <p:extLst>
      <p:ext uri="{BB962C8B-B14F-4D97-AF65-F5344CB8AC3E}">
        <p14:creationId xmlns:p14="http://schemas.microsoft.com/office/powerpoint/2010/main" val="18873689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p:spPr>
      </p:sp>
      <p:sp>
        <p:nvSpPr>
          <p:cNvPr id="3" name="Notes Placeholder 2"/>
          <p:cNvSpPr>
            <a:spLocks noGrp="1"/>
          </p:cNvSpPr>
          <p:nvPr>
            <p:ph type="body" idx="1"/>
          </p:nvPr>
        </p:nvSpPr>
        <p:spPr/>
        <p:txBody>
          <a:bodyPr>
            <a:normAutofit fontScale="85000" lnSpcReduction="20000"/>
          </a:bodyPr>
          <a:lstStyle/>
          <a:p>
            <a:pPr>
              <a:defRPr/>
            </a:pPr>
            <a:r>
              <a:rPr lang="en-US" dirty="0" smtClean="0"/>
              <a:t>Explicit memory management and pointer arithmetic present opportunities for designing compact and efficient programs. However, incorrect use of these features can lead to complex defects, such as a pointer referring to memory that you don't own. In this case, too, reading memory through such pointers may give garbage value or cause segmentation faults and core dumps, and using garbage values can cause unpredictable program behavior or crashes.</a:t>
            </a:r>
          </a:p>
          <a:p>
            <a:pPr>
              <a:defRPr/>
            </a:pPr>
            <a:endParaRPr lang="en-US" dirty="0" smtClean="0"/>
          </a:p>
          <a:p>
            <a:pPr>
              <a:defRPr/>
            </a:pPr>
            <a:r>
              <a:rPr lang="en-US" dirty="0" smtClean="0"/>
              <a:t>Null Pointer Read/Write (NPR, NPW) and Zero Page Read/Write (ZPR, ZPW):</a:t>
            </a:r>
          </a:p>
          <a:p>
            <a:pPr>
              <a:defRPr/>
            </a:pPr>
            <a:r>
              <a:rPr lang="en-US" dirty="0" smtClean="0"/>
              <a:t>If a pointer's value can potentially be null (NULL), the pointer should not be de-referenced without checking it for being null. For example, a call to malloc can return a null result if no memory is available. Before using the pointer returned by malloc, you need to check it to make sure that isn't null. For example, a linked list or tree traversal algorithm needs to check whether the next node or child node is null.</a:t>
            </a:r>
          </a:p>
          <a:p>
            <a:pPr>
              <a:defRPr/>
            </a:pPr>
            <a:r>
              <a:rPr lang="en-US" dirty="0" smtClean="0"/>
              <a:t>It is common to forget these checks. </a:t>
            </a:r>
            <a:r>
              <a:rPr lang="en-US" dirty="0" err="1" smtClean="0"/>
              <a:t>Valgrind</a:t>
            </a:r>
            <a:r>
              <a:rPr lang="en-US" dirty="0" smtClean="0"/>
              <a:t> detects any memory access through de-referencing a null pointer, and reports an NPR or NPW error. When you see this error, examine whether you need to add a null pointer check or whether you wrongly assumed that your program logic guaranteed a non-null pointer. On AIX, HP, and under some linker options in Solaris, dereferencing a null pointer produces a zero value, not a segmentation fault signal.</a:t>
            </a:r>
          </a:p>
          <a:p>
            <a:pPr>
              <a:defRPr/>
            </a:pPr>
            <a:endParaRPr lang="en-US" dirty="0" smtClean="0"/>
          </a:p>
          <a:p>
            <a:pPr>
              <a:defRPr/>
            </a:pPr>
            <a:r>
              <a:rPr lang="en-US" dirty="0" smtClean="0"/>
              <a:t>The memory is divided into pages, and it is "illegal" to read from or write to a memory location on the </a:t>
            </a:r>
            <a:r>
              <a:rPr lang="en-US" dirty="0" err="1" smtClean="0"/>
              <a:t>zero'th</a:t>
            </a:r>
            <a:r>
              <a:rPr lang="en-US" dirty="0" smtClean="0"/>
              <a:t> page. This error is typically due to null pointer or incorrect pointer arithmetic computations. For example, if you have a null pointer to a structure and you attempt to access various fields of that structure, it will lead to a zero page read error, or ZPR.</a:t>
            </a:r>
          </a:p>
          <a:p>
            <a:pPr>
              <a:defRPr/>
            </a:pPr>
            <a:endParaRPr lang="en-US" dirty="0" smtClean="0"/>
          </a:p>
          <a:p>
            <a:pPr>
              <a:defRPr/>
            </a:pPr>
            <a:r>
              <a:rPr lang="en-US" dirty="0" smtClean="0"/>
              <a:t>Shows a simple example of both NPR and ZPR problems. The </a:t>
            </a:r>
            <a:r>
              <a:rPr lang="en-US" dirty="0" err="1" smtClean="0"/>
              <a:t>findLastNodeValue</a:t>
            </a:r>
            <a:r>
              <a:rPr lang="en-US" dirty="0" smtClean="0"/>
              <a:t> method has a defect, in that it does not check whether the head parameter is null. NPR and ZPR errors occur when the next and </a:t>
            </a:r>
            <a:r>
              <a:rPr lang="en-US" dirty="0" err="1" smtClean="0"/>
              <a:t>val</a:t>
            </a:r>
            <a:r>
              <a:rPr lang="en-US" dirty="0" smtClean="0"/>
              <a:t> fields are accessed, respectively.</a:t>
            </a:r>
            <a:endParaRPr lang="en-US" dirty="0"/>
          </a:p>
        </p:txBody>
      </p:sp>
      <p:sp>
        <p:nvSpPr>
          <p:cNvPr id="4" name="Slide Number Placeholder 3"/>
          <p:cNvSpPr>
            <a:spLocks noGrp="1"/>
          </p:cNvSpPr>
          <p:nvPr>
            <p:ph type="sldNum" sz="quarter" idx="5"/>
          </p:nvPr>
        </p:nvSpPr>
        <p:spPr/>
        <p:txBody>
          <a:bodyPr/>
          <a:lstStyle/>
          <a:p>
            <a:pPr>
              <a:defRPr/>
            </a:pPr>
            <a:fld id="{24BE69B4-E927-8A45-9C1B-E3E858B3331C}" type="slidenum">
              <a:rPr lang="en-US" smtClean="0"/>
              <a:pPr>
                <a:defRPr/>
              </a:pPr>
              <a:t>52</a:t>
            </a:fld>
            <a:endParaRPr lang="en-US"/>
          </a:p>
        </p:txBody>
      </p:sp>
    </p:spTree>
    <p:extLst>
      <p:ext uri="{BB962C8B-B14F-4D97-AF65-F5344CB8AC3E}">
        <p14:creationId xmlns:p14="http://schemas.microsoft.com/office/powerpoint/2010/main" val="13201121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charset="0"/>
              <a:buChar char="•"/>
            </a:pPr>
            <a:r>
              <a:rPr lang="en-US" dirty="0" smtClean="0"/>
              <a:t>detect many memory management bugs</a:t>
            </a:r>
          </a:p>
          <a:p>
            <a:pPr marL="171450" indent="-171450">
              <a:buFont typeface="Arial" charset="0"/>
              <a:buChar char="•"/>
            </a:pPr>
            <a:r>
              <a:rPr lang="en-US" dirty="0" smtClean="0"/>
              <a:t>no</a:t>
            </a:r>
            <a:r>
              <a:rPr lang="en-US" baseline="0" dirty="0" smtClean="0"/>
              <a:t> magic wand</a:t>
            </a:r>
          </a:p>
          <a:p>
            <a:pPr marL="171450" indent="-171450">
              <a:buFont typeface="Arial" charset="0"/>
              <a:buChar char="•"/>
            </a:pPr>
            <a:r>
              <a:rPr lang="en-US" baseline="0" dirty="0" smtClean="0"/>
              <a:t>but tools can help</a:t>
            </a:r>
            <a:endParaRPr lang="en-US" dirty="0"/>
          </a:p>
        </p:txBody>
      </p:sp>
      <p:sp>
        <p:nvSpPr>
          <p:cNvPr id="4" name="Slide Number Placeholder 3"/>
          <p:cNvSpPr>
            <a:spLocks noGrp="1"/>
          </p:cNvSpPr>
          <p:nvPr>
            <p:ph type="sldNum" sz="quarter" idx="10"/>
          </p:nvPr>
        </p:nvSpPr>
        <p:spPr/>
        <p:txBody>
          <a:bodyPr/>
          <a:lstStyle/>
          <a:p>
            <a:fld id="{F90BD9A7-939F-844E-AA9E-BD9AA1552764}" type="slidenum">
              <a:rPr lang="en-US" smtClean="0"/>
              <a:t>55</a:t>
            </a:fld>
            <a:endParaRPr lang="en-US"/>
          </a:p>
        </p:txBody>
      </p:sp>
    </p:spTree>
    <p:extLst>
      <p:ext uri="{BB962C8B-B14F-4D97-AF65-F5344CB8AC3E}">
        <p14:creationId xmlns:p14="http://schemas.microsoft.com/office/powerpoint/2010/main" val="5417644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p:cNvSpPr>
          <p:nvPr>
            <p:ph type="sldImg"/>
          </p:nvPr>
        </p:nvSpPr>
        <p:spPr>
          <a:xfrm>
            <a:off x="400050" y="587375"/>
            <a:ext cx="6070600" cy="3414713"/>
          </a:xfrm>
          <a:solidFill>
            <a:srgbClr val="FFFFFF"/>
          </a:solidFill>
          <a:ln>
            <a:solidFill>
              <a:srgbClr val="000000"/>
            </a:solidFill>
          </a:ln>
        </p:spPr>
      </p:sp>
      <p:sp>
        <p:nvSpPr>
          <p:cNvPr id="55299" name="Rectangle 3"/>
          <p:cNvSpPr>
            <a:spLocks noGrp="1" noChangeArrowheads="1"/>
          </p:cNvSpPr>
          <p:nvPr>
            <p:ph type="body" idx="1"/>
          </p:nvPr>
        </p:nvSpPr>
        <p:spPr>
          <a:xfrm>
            <a:off x="516211" y="4342777"/>
            <a:ext cx="5909289" cy="4115111"/>
          </a:xfrm>
          <a:solidFill>
            <a:srgbClr val="FFFFFF"/>
          </a:solidFill>
          <a:ln>
            <a:solidFill>
              <a:srgbClr val="000000"/>
            </a:solidFill>
          </a:ln>
        </p:spPr>
        <p:txBody>
          <a:bodyPr lIns="91427" tIns="45713" rIns="91427" bIns="45713"/>
          <a:lstStyle/>
          <a:p>
            <a:r>
              <a:rPr lang="en-US" dirty="0" smtClean="0"/>
              <a:t>aren’t they cute?</a:t>
            </a:r>
            <a:endParaRPr lang="en-US" dirty="0"/>
          </a:p>
        </p:txBody>
      </p:sp>
    </p:spTree>
    <p:extLst>
      <p:ext uri="{BB962C8B-B14F-4D97-AF65-F5344CB8AC3E}">
        <p14:creationId xmlns:p14="http://schemas.microsoft.com/office/powerpoint/2010/main" val="30535671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ea typeface="ＭＳ Ｐゴシック" pitchFamily="1" charset="-128"/>
                <a:cs typeface="ＭＳ Ｐゴシック" pitchFamily="1" charset="-128"/>
              </a:rPr>
              <a:t>Invalid Pointer Read or Write (IPR, IPW):</a:t>
            </a:r>
          </a:p>
          <a:p>
            <a:r>
              <a:rPr lang="en-US" dirty="0" err="1" smtClean="0">
                <a:ea typeface="ＭＳ Ｐゴシック" pitchFamily="1" charset="-128"/>
                <a:cs typeface="ＭＳ Ｐゴシック" pitchFamily="1" charset="-128"/>
              </a:rPr>
              <a:t>Valgrind</a:t>
            </a:r>
            <a:r>
              <a:rPr lang="en-US" dirty="0" smtClean="0">
                <a:ea typeface="ＭＳ Ｐゴシック" pitchFamily="1" charset="-128"/>
                <a:cs typeface="ＭＳ Ｐゴシック" pitchFamily="1" charset="-128"/>
              </a:rPr>
              <a:t> tracks all memory operations. When it detects a pointer to a memory location that has not been allocated to the program, it reports either an IPR or IPW error, depending on whether it was a read or write operation. The error can happen for multiple reasons. For example, you will get this type of error if you have an uninitialized pointer variable and the garbage value happens to be invalid. As another example, if you wanted to do *pi = </a:t>
            </a:r>
            <a:r>
              <a:rPr lang="en-US" dirty="0" err="1" smtClean="0">
                <a:ea typeface="ＭＳ Ｐゴシック" pitchFamily="1" charset="-128"/>
                <a:cs typeface="ＭＳ Ｐゴシック" pitchFamily="1" charset="-128"/>
              </a:rPr>
              <a:t>i</a:t>
            </a:r>
            <a:r>
              <a:rPr lang="en-US" dirty="0" smtClean="0">
                <a:ea typeface="ＭＳ Ｐゴシック" pitchFamily="1" charset="-128"/>
                <a:cs typeface="ＭＳ Ｐゴシック" pitchFamily="1" charset="-128"/>
              </a:rPr>
              <a:t>;, where pi is a pointer to an integer and </a:t>
            </a:r>
            <a:r>
              <a:rPr lang="en-US" dirty="0" err="1" smtClean="0">
                <a:ea typeface="ＭＳ Ｐゴシック" pitchFamily="1" charset="-128"/>
                <a:cs typeface="ＭＳ Ｐゴシック" pitchFamily="1" charset="-128"/>
              </a:rPr>
              <a:t>i</a:t>
            </a:r>
            <a:r>
              <a:rPr lang="en-US" dirty="0" smtClean="0">
                <a:ea typeface="ＭＳ Ｐゴシック" pitchFamily="1" charset="-128"/>
                <a:cs typeface="ＭＳ Ｐゴシック" pitchFamily="1" charset="-128"/>
              </a:rPr>
              <a:t> is an integer. But, by mistake, you didn't type the * and wrote just pi = </a:t>
            </a:r>
            <a:r>
              <a:rPr lang="en-US" dirty="0" err="1" smtClean="0">
                <a:ea typeface="ＭＳ Ｐゴシック" pitchFamily="1" charset="-128"/>
                <a:cs typeface="ＭＳ Ｐゴシック" pitchFamily="1" charset="-128"/>
              </a:rPr>
              <a:t>i</a:t>
            </a:r>
            <a:r>
              <a:rPr lang="en-US" dirty="0" smtClean="0">
                <a:ea typeface="ＭＳ Ｐゴシック" pitchFamily="1" charset="-128"/>
                <a:cs typeface="ＭＳ Ｐゴシック" pitchFamily="1" charset="-128"/>
              </a:rPr>
              <a:t>;. With the help of implicit casting, an integer value is copied as a pointer value. When you dereference pi again, you may get an IPR or IPW error. This can also happen when pointer arithmetic results in an invalid address, even when it is not on the </a:t>
            </a:r>
            <a:r>
              <a:rPr lang="en-US" dirty="0" err="1" smtClean="0">
                <a:ea typeface="ＭＳ Ｐゴシック" pitchFamily="1" charset="-128"/>
                <a:cs typeface="ＭＳ Ｐゴシック" pitchFamily="1" charset="-128"/>
              </a:rPr>
              <a:t>zero'th</a:t>
            </a:r>
            <a:r>
              <a:rPr lang="en-US" dirty="0" smtClean="0">
                <a:ea typeface="ＭＳ Ｐゴシック" pitchFamily="1" charset="-128"/>
                <a:cs typeface="ＭＳ Ｐゴシック" pitchFamily="1" charset="-128"/>
              </a:rPr>
              <a:t> page. </a:t>
            </a:r>
          </a:p>
        </p:txBody>
      </p:sp>
      <p:sp>
        <p:nvSpPr>
          <p:cNvPr id="4" name="Slide Number Placeholder 3"/>
          <p:cNvSpPr>
            <a:spLocks noGrp="1"/>
          </p:cNvSpPr>
          <p:nvPr>
            <p:ph type="sldNum" sz="quarter" idx="5"/>
          </p:nvPr>
        </p:nvSpPr>
        <p:spPr/>
        <p:txBody>
          <a:bodyPr/>
          <a:lstStyle/>
          <a:p>
            <a:pPr>
              <a:defRPr/>
            </a:pPr>
            <a:fld id="{62529CA8-3DCD-1F4A-B28E-F07BF49DC35C}" type="slidenum">
              <a:rPr lang="en-US" smtClean="0"/>
              <a:pPr>
                <a:defRPr/>
              </a:pPr>
              <a:t>62</a:t>
            </a:fld>
            <a:endParaRPr lang="en-US"/>
          </a:p>
        </p:txBody>
      </p:sp>
    </p:spTree>
    <p:extLst>
      <p:ext uri="{BB962C8B-B14F-4D97-AF65-F5344CB8AC3E}">
        <p14:creationId xmlns:p14="http://schemas.microsoft.com/office/powerpoint/2010/main" val="41367988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p:spPr>
      </p:sp>
      <p:sp>
        <p:nvSpPr>
          <p:cNvPr id="5837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ea typeface="ＭＳ Ｐゴシック" pitchFamily="1" charset="-128"/>
                <a:cs typeface="ＭＳ Ｐゴシック" pitchFamily="1" charset="-128"/>
              </a:rPr>
              <a:t>Invalid Pointer Read or Write (IPR, IPW):</a:t>
            </a:r>
          </a:p>
          <a:p>
            <a:r>
              <a:rPr lang="en-US" dirty="0" err="1" smtClean="0">
                <a:ea typeface="ＭＳ Ｐゴシック" pitchFamily="1" charset="-128"/>
                <a:cs typeface="ＭＳ Ｐゴシック" pitchFamily="1" charset="-128"/>
              </a:rPr>
              <a:t>Valgrind</a:t>
            </a:r>
            <a:r>
              <a:rPr lang="en-US" dirty="0" smtClean="0">
                <a:ea typeface="ＭＳ Ｐゴシック" pitchFamily="1" charset="-128"/>
                <a:cs typeface="ＭＳ Ｐゴシック" pitchFamily="1" charset="-128"/>
              </a:rPr>
              <a:t> tracks all memory operations. When it detects a pointer to a memory location that has not been allocated to the program, it reports either an IPR or IPW error, depending on whether it was a read or write operation. The error can happen for multiple reasons. For example, you will get this type of error if you have an uninitialized pointer variable and the garbage value happens to be invalid. As another example, if you wanted to do *pi = </a:t>
            </a:r>
            <a:r>
              <a:rPr lang="en-US" dirty="0" err="1" smtClean="0">
                <a:ea typeface="ＭＳ Ｐゴシック" pitchFamily="1" charset="-128"/>
                <a:cs typeface="ＭＳ Ｐゴシック" pitchFamily="1" charset="-128"/>
              </a:rPr>
              <a:t>i</a:t>
            </a:r>
            <a:r>
              <a:rPr lang="en-US" dirty="0" smtClean="0">
                <a:ea typeface="ＭＳ Ｐゴシック" pitchFamily="1" charset="-128"/>
                <a:cs typeface="ＭＳ Ｐゴシック" pitchFamily="1" charset="-128"/>
              </a:rPr>
              <a:t>;, where pi is a pointer to an integer and </a:t>
            </a:r>
            <a:r>
              <a:rPr lang="en-US" dirty="0" err="1" smtClean="0">
                <a:ea typeface="ＭＳ Ｐゴシック" pitchFamily="1" charset="-128"/>
                <a:cs typeface="ＭＳ Ｐゴシック" pitchFamily="1" charset="-128"/>
              </a:rPr>
              <a:t>i</a:t>
            </a:r>
            <a:r>
              <a:rPr lang="en-US" dirty="0" smtClean="0">
                <a:ea typeface="ＭＳ Ｐゴシック" pitchFamily="1" charset="-128"/>
                <a:cs typeface="ＭＳ Ｐゴシック" pitchFamily="1" charset="-128"/>
              </a:rPr>
              <a:t> is an integer. But, by mistake, you didn't type the * and wrote just pi = </a:t>
            </a:r>
            <a:r>
              <a:rPr lang="en-US" dirty="0" err="1" smtClean="0">
                <a:ea typeface="ＭＳ Ｐゴシック" pitchFamily="1" charset="-128"/>
                <a:cs typeface="ＭＳ Ｐゴシック" pitchFamily="1" charset="-128"/>
              </a:rPr>
              <a:t>i</a:t>
            </a:r>
            <a:r>
              <a:rPr lang="en-US" dirty="0" smtClean="0">
                <a:ea typeface="ＭＳ Ｐゴシック" pitchFamily="1" charset="-128"/>
                <a:cs typeface="ＭＳ Ｐゴシック" pitchFamily="1" charset="-128"/>
              </a:rPr>
              <a:t>;. With the help of implicit casting, an integer value is copied as a pointer value. When you dereference pi again, you may get an IPR or IPW error. This can also happen when pointer arithmetic results in an invalid address, even when it is not on the </a:t>
            </a:r>
            <a:r>
              <a:rPr lang="en-US" dirty="0" err="1" smtClean="0">
                <a:ea typeface="ＭＳ Ｐゴシック" pitchFamily="1" charset="-128"/>
                <a:cs typeface="ＭＳ Ｐゴシック" pitchFamily="1" charset="-128"/>
              </a:rPr>
              <a:t>zero'th</a:t>
            </a:r>
            <a:r>
              <a:rPr lang="en-US" dirty="0" smtClean="0">
                <a:ea typeface="ＭＳ Ｐゴシック" pitchFamily="1" charset="-128"/>
                <a:cs typeface="ＭＳ Ｐゴシック" pitchFamily="1" charset="-128"/>
              </a:rPr>
              <a:t> page. </a:t>
            </a:r>
          </a:p>
        </p:txBody>
      </p:sp>
      <p:sp>
        <p:nvSpPr>
          <p:cNvPr id="4" name="Slide Number Placeholder 3"/>
          <p:cNvSpPr>
            <a:spLocks noGrp="1"/>
          </p:cNvSpPr>
          <p:nvPr>
            <p:ph type="sldNum" sz="quarter" idx="5"/>
          </p:nvPr>
        </p:nvSpPr>
        <p:spPr/>
        <p:txBody>
          <a:bodyPr/>
          <a:lstStyle/>
          <a:p>
            <a:pPr>
              <a:defRPr/>
            </a:pPr>
            <a:fld id="{F5ABE161-AA29-0043-B19D-91445763251E}" type="slidenum">
              <a:rPr lang="en-US" smtClean="0"/>
              <a:pPr>
                <a:defRPr/>
              </a:pPr>
              <a:t>63</a:t>
            </a:fld>
            <a:endParaRPr lang="en-US"/>
          </a:p>
        </p:txBody>
      </p:sp>
    </p:spTree>
    <p:extLst>
      <p:ext uri="{BB962C8B-B14F-4D97-AF65-F5344CB8AC3E}">
        <p14:creationId xmlns:p14="http://schemas.microsoft.com/office/powerpoint/2010/main" val="30419779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p:spPr>
      </p:sp>
      <p:sp>
        <p:nvSpPr>
          <p:cNvPr id="72707" name="Notes Placeholder 2"/>
          <p:cNvSpPr>
            <a:spLocks noGrp="1"/>
          </p:cNvSpPr>
          <p:nvPr>
            <p:ph type="body" idx="1"/>
          </p:nvPr>
        </p:nvSpPr>
        <p:spPr bwMode="auto">
          <a:noFill/>
        </p:spPr>
        <p:txBody>
          <a:bodyPr wrap="square" numCol="1" anchor="t" anchorCtr="0" compatLnSpc="1">
            <a:prstTxWarp prst="textNoShape">
              <a:avLst/>
            </a:prstTxWarp>
            <a:normAutofit fontScale="92500"/>
          </a:bodyPr>
          <a:lstStyle/>
          <a:p>
            <a:pPr>
              <a:lnSpc>
                <a:spcPct val="80000"/>
              </a:lnSpc>
            </a:pPr>
            <a:r>
              <a:rPr lang="en-US" sz="900" dirty="0" smtClean="0">
                <a:ea typeface="ＭＳ Ｐゴシック" pitchFamily="1" charset="-128"/>
                <a:cs typeface="ＭＳ Ｐゴシック" pitchFamily="1" charset="-128"/>
              </a:rPr>
              <a:t>First, in the method </a:t>
            </a:r>
            <a:r>
              <a:rPr lang="en-US" sz="900" dirty="0" err="1" smtClean="0">
                <a:ea typeface="ＭＳ Ｐゴシック" pitchFamily="1" charset="-128"/>
                <a:cs typeface="ＭＳ Ｐゴシック" pitchFamily="1" charset="-128"/>
              </a:rPr>
              <a:t>foo</a:t>
            </a:r>
            <a:r>
              <a:rPr lang="en-US" sz="900" dirty="0" smtClean="0">
                <a:ea typeface="ＭＳ Ｐゴシック" pitchFamily="1" charset="-128"/>
                <a:cs typeface="ＭＳ Ｐゴシック" pitchFamily="1" charset="-128"/>
              </a:rPr>
              <a:t>, the pointer pi is overwritten with a new memory allocation, and all pointers to the old memory block are lost. </a:t>
            </a:r>
          </a:p>
          <a:p>
            <a:pPr>
              <a:lnSpc>
                <a:spcPct val="80000"/>
              </a:lnSpc>
            </a:pPr>
            <a:endParaRPr lang="en-US" sz="900" dirty="0" smtClean="0">
              <a:ea typeface="ＭＳ Ｐゴシック" pitchFamily="1" charset="-128"/>
              <a:cs typeface="ＭＳ Ｐゴシック" pitchFamily="1" charset="-128"/>
            </a:endParaRPr>
          </a:p>
          <a:p>
            <a:pPr>
              <a:lnSpc>
                <a:spcPct val="80000"/>
              </a:lnSpc>
            </a:pPr>
            <a:r>
              <a:rPr lang="en-US" sz="900" dirty="0" smtClean="0">
                <a:ea typeface="ＭＳ Ｐゴシック" pitchFamily="1" charset="-128"/>
                <a:cs typeface="ＭＳ Ｐゴシック" pitchFamily="1" charset="-128"/>
              </a:rPr>
              <a:t>This results in leaking the memory block that was allocated in method main. </a:t>
            </a:r>
            <a:r>
              <a:rPr lang="en-US" sz="900" dirty="0" err="1" smtClean="0">
                <a:ea typeface="ＭＳ Ｐゴシック" pitchFamily="1" charset="-128"/>
                <a:cs typeface="ＭＳ Ｐゴシック" pitchFamily="1" charset="-128"/>
              </a:rPr>
              <a:t>Valgrind</a:t>
            </a:r>
            <a:r>
              <a:rPr lang="en-US" sz="900" dirty="0" smtClean="0">
                <a:ea typeface="ＭＳ Ｐゴシック" pitchFamily="1" charset="-128"/>
                <a:cs typeface="ＭＳ Ｐゴシック" pitchFamily="1" charset="-128"/>
              </a:rPr>
              <a:t> reports a memory leak (MLK) and specifies the line where the leaked memory was allocated. It eliminates the slow process of hunting down the memory block that is leaking, therefore shortens the debugging time. You can start debugging at the memory allocation site where the leak is reported, and then track what you are doing with that pointer and where you are overwriting it.</a:t>
            </a:r>
          </a:p>
          <a:p>
            <a:pPr>
              <a:lnSpc>
                <a:spcPct val="80000"/>
              </a:lnSpc>
            </a:pPr>
            <a:endParaRPr lang="en-US" sz="900" dirty="0" smtClean="0">
              <a:ea typeface="ＭＳ Ｐゴシック" pitchFamily="1" charset="-128"/>
              <a:cs typeface="ＭＳ Ｐゴシック" pitchFamily="1" charset="-128"/>
            </a:endParaRPr>
          </a:p>
          <a:p>
            <a:pPr>
              <a:lnSpc>
                <a:spcPct val="80000"/>
              </a:lnSpc>
            </a:pPr>
            <a:r>
              <a:rPr lang="en-US" sz="900" dirty="0" smtClean="0">
                <a:ea typeface="ＭＳ Ｐゴシック" pitchFamily="1" charset="-128"/>
                <a:cs typeface="ＭＳ Ｐゴシック" pitchFamily="1" charset="-128"/>
              </a:rPr>
              <a:t>Later, the method </a:t>
            </a:r>
            <a:r>
              <a:rPr lang="en-US" sz="900" dirty="0" err="1" smtClean="0">
                <a:ea typeface="ＭＳ Ｐゴシック" pitchFamily="1" charset="-128"/>
                <a:cs typeface="ＭＳ Ｐゴシック" pitchFamily="1" charset="-128"/>
              </a:rPr>
              <a:t>foo</a:t>
            </a:r>
            <a:r>
              <a:rPr lang="en-US" sz="900" dirty="0" smtClean="0">
                <a:ea typeface="ＭＳ Ｐゴシック" pitchFamily="1" charset="-128"/>
                <a:cs typeface="ＭＳ Ｐゴシック" pitchFamily="1" charset="-128"/>
              </a:rPr>
              <a:t> frees up the memory it has allocated, but the pointer pi still holds the address (it is not set to null). After returning from method </a:t>
            </a:r>
            <a:r>
              <a:rPr lang="en-US" sz="900" dirty="0" err="1" smtClean="0">
                <a:ea typeface="ＭＳ Ｐゴシック" pitchFamily="1" charset="-128"/>
                <a:cs typeface="ＭＳ Ｐゴシック" pitchFamily="1" charset="-128"/>
              </a:rPr>
              <a:t>foo</a:t>
            </a:r>
            <a:r>
              <a:rPr lang="en-US" sz="900" dirty="0" smtClean="0">
                <a:ea typeface="ＭＳ Ｐゴシック" pitchFamily="1" charset="-128"/>
                <a:cs typeface="ＭＳ Ｐゴシック" pitchFamily="1" charset="-128"/>
              </a:rPr>
              <a:t> to main, when you use the pointer pi, it refers to the memory that has already been freed, so pi becomes a dangling pointer. </a:t>
            </a:r>
            <a:r>
              <a:rPr lang="en-US" sz="900" dirty="0" err="1" smtClean="0">
                <a:ea typeface="ＭＳ Ｐゴシック" pitchFamily="1" charset="-128"/>
                <a:cs typeface="ＭＳ Ｐゴシック" pitchFamily="1" charset="-128"/>
              </a:rPr>
              <a:t>Valgrind</a:t>
            </a:r>
            <a:r>
              <a:rPr lang="en-US" sz="900" dirty="0" smtClean="0">
                <a:ea typeface="ＭＳ Ｐゴシック" pitchFamily="1" charset="-128"/>
                <a:cs typeface="ＭＳ Ｐゴシック" pitchFamily="1" charset="-128"/>
              </a:rPr>
              <a:t> promptly reports a FMW error at that location.</a:t>
            </a:r>
          </a:p>
          <a:p>
            <a:pPr>
              <a:lnSpc>
                <a:spcPct val="80000"/>
              </a:lnSpc>
            </a:pPr>
            <a:endParaRPr lang="en-US" sz="900" dirty="0" smtClean="0">
              <a:ea typeface="ＭＳ Ｐゴシック" pitchFamily="1" charset="-128"/>
              <a:cs typeface="ＭＳ Ｐゴシック" pitchFamily="1" charset="-128"/>
            </a:endParaRPr>
          </a:p>
          <a:p>
            <a:pPr>
              <a:lnSpc>
                <a:spcPct val="80000"/>
              </a:lnSpc>
            </a:pPr>
            <a:endParaRPr lang="en-US" sz="900" dirty="0" smtClean="0">
              <a:ea typeface="ＭＳ Ｐゴシック" pitchFamily="1" charset="-128"/>
              <a:cs typeface="ＭＳ Ｐゴシック" pitchFamily="1" charset="-128"/>
            </a:endParaRPr>
          </a:p>
          <a:p>
            <a:pPr>
              <a:lnSpc>
                <a:spcPct val="80000"/>
              </a:lnSpc>
            </a:pPr>
            <a:endParaRPr lang="en-US" sz="900" dirty="0" smtClean="0">
              <a:ea typeface="ＭＳ Ｐゴシック" pitchFamily="1" charset="-128"/>
              <a:cs typeface="ＭＳ Ｐゴシック" pitchFamily="1" charset="-128"/>
            </a:endParaRPr>
          </a:p>
          <a:p>
            <a:pPr>
              <a:lnSpc>
                <a:spcPct val="80000"/>
              </a:lnSpc>
            </a:pPr>
            <a:r>
              <a:rPr lang="en-US" sz="900" dirty="0" smtClean="0">
                <a:ea typeface="ＭＳ Ｐゴシック" pitchFamily="1" charset="-128"/>
                <a:cs typeface="ＭＳ Ｐゴシック" pitchFamily="1" charset="-128"/>
              </a:rPr>
              <a:t>Using faulty heap memory management</a:t>
            </a:r>
          </a:p>
          <a:p>
            <a:pPr>
              <a:lnSpc>
                <a:spcPct val="80000"/>
              </a:lnSpc>
            </a:pPr>
            <a:r>
              <a:rPr lang="en-US" sz="900" dirty="0" smtClean="0">
                <a:ea typeface="ＭＳ Ｐゴシック" pitchFamily="1" charset="-128"/>
                <a:cs typeface="ＭＳ Ｐゴシック" pitchFamily="1" charset="-128"/>
              </a:rPr>
              <a:t>Explicit memory management in C and C++ programming puts the onus of managing memory on the programmers. Therefore, you must be vigilant while allocating and freeing heap memory. These are the common memory management mistakes:</a:t>
            </a:r>
          </a:p>
          <a:p>
            <a:pPr>
              <a:lnSpc>
                <a:spcPct val="80000"/>
              </a:lnSpc>
            </a:pPr>
            <a:r>
              <a:rPr lang="en-US" sz="900" dirty="0" smtClean="0">
                <a:ea typeface="ＭＳ Ｐゴシック" pitchFamily="1" charset="-128"/>
                <a:cs typeface="ＭＳ Ｐゴシック" pitchFamily="1" charset="-128"/>
              </a:rPr>
              <a:t>Memory leaks and potential memory leaks (MLK, PLK, MPK)</a:t>
            </a:r>
          </a:p>
          <a:p>
            <a:pPr>
              <a:lnSpc>
                <a:spcPct val="80000"/>
              </a:lnSpc>
            </a:pPr>
            <a:r>
              <a:rPr lang="en-US" sz="900" dirty="0" smtClean="0">
                <a:ea typeface="ＭＳ Ｐゴシック" pitchFamily="1" charset="-128"/>
                <a:cs typeface="ＭＳ Ｐゴシック" pitchFamily="1" charset="-128"/>
              </a:rPr>
              <a:t>Freeing invalid memory (FIM)</a:t>
            </a:r>
          </a:p>
          <a:p>
            <a:pPr>
              <a:lnSpc>
                <a:spcPct val="80000"/>
              </a:lnSpc>
            </a:pPr>
            <a:r>
              <a:rPr lang="en-US" sz="900" dirty="0" smtClean="0">
                <a:ea typeface="ＭＳ Ｐゴシック" pitchFamily="1" charset="-128"/>
                <a:cs typeface="ＭＳ Ｐゴシック" pitchFamily="1" charset="-128"/>
              </a:rPr>
              <a:t>Freeing mismatched memory (FMM)</a:t>
            </a:r>
          </a:p>
          <a:p>
            <a:pPr>
              <a:lnSpc>
                <a:spcPct val="80000"/>
              </a:lnSpc>
            </a:pPr>
            <a:r>
              <a:rPr lang="en-US" sz="900" dirty="0" smtClean="0">
                <a:ea typeface="ＭＳ Ｐゴシック" pitchFamily="1" charset="-128"/>
                <a:cs typeface="ＭＳ Ｐゴシック" pitchFamily="1" charset="-128"/>
              </a:rPr>
              <a:t>Freeing non-heap memory (FNH)</a:t>
            </a:r>
          </a:p>
          <a:p>
            <a:pPr>
              <a:lnSpc>
                <a:spcPct val="80000"/>
              </a:lnSpc>
            </a:pPr>
            <a:r>
              <a:rPr lang="en-US" sz="900" dirty="0" smtClean="0">
                <a:ea typeface="ＭＳ Ｐゴシック" pitchFamily="1" charset="-128"/>
                <a:cs typeface="ＭＳ Ｐゴシック" pitchFamily="1" charset="-128"/>
              </a:rPr>
              <a:t>Freeing unallocated memory (FUM)</a:t>
            </a:r>
          </a:p>
          <a:p>
            <a:pPr>
              <a:lnSpc>
                <a:spcPct val="80000"/>
              </a:lnSpc>
            </a:pPr>
            <a:r>
              <a:rPr lang="en-US" sz="900" dirty="0" smtClean="0">
                <a:ea typeface="ＭＳ Ｐゴシック" pitchFamily="1" charset="-128"/>
                <a:cs typeface="ＭＳ Ｐゴシック" pitchFamily="1" charset="-128"/>
              </a:rPr>
              <a:t>Memory leaks and potential memory leaks:</a:t>
            </a:r>
          </a:p>
          <a:p>
            <a:pPr>
              <a:lnSpc>
                <a:spcPct val="80000"/>
              </a:lnSpc>
            </a:pPr>
            <a:r>
              <a:rPr lang="en-US" sz="900" dirty="0" smtClean="0">
                <a:ea typeface="ＭＳ Ｐゴシック" pitchFamily="1" charset="-128"/>
                <a:cs typeface="ＭＳ Ｐゴシック" pitchFamily="1" charset="-128"/>
              </a:rPr>
              <a:t>When all pointers to a heap memory block are lost, that is commonly called a memory leak. With no valid pointer to that memory, there is no way you can use or release that memory. You lose a pointer to a memory when you overwrite it with another address, or when a pointer variable goes out of the scope, or when you free a structure or an array that has pointers stored in it. </a:t>
            </a:r>
            <a:r>
              <a:rPr lang="en-US" sz="900" dirty="0" err="1" smtClean="0">
                <a:ea typeface="ＭＳ Ｐゴシック" pitchFamily="1" charset="-128"/>
                <a:cs typeface="ＭＳ Ｐゴシック" pitchFamily="1" charset="-128"/>
              </a:rPr>
              <a:t>Valgrind</a:t>
            </a:r>
            <a:r>
              <a:rPr lang="en-US" sz="900" dirty="0" smtClean="0">
                <a:ea typeface="ＭＳ Ｐゴシック" pitchFamily="1" charset="-128"/>
                <a:cs typeface="ＭＳ Ｐゴシック" pitchFamily="1" charset="-128"/>
              </a:rPr>
              <a:t> scans all of the memory and reports all memory blocks without any pointers pointing to them as memory leaks (MLK). In addition, it reports all blocks as potential leaks, or PLK (called MPK on Windows platforms) when there are no pointers to the beginning of the block but there are pointers to the middle of the block.</a:t>
            </a:r>
          </a:p>
          <a:p>
            <a:pPr>
              <a:lnSpc>
                <a:spcPct val="80000"/>
              </a:lnSpc>
            </a:pPr>
            <a:r>
              <a:rPr lang="en-US" sz="900" dirty="0" err="1" smtClean="0">
                <a:ea typeface="ＭＳ Ｐゴシック" pitchFamily="1" charset="-128"/>
                <a:cs typeface="ＭＳ Ｐゴシック" pitchFamily="1" charset="-128"/>
              </a:rPr>
              <a:t>Linsting</a:t>
            </a:r>
            <a:r>
              <a:rPr lang="en-US" sz="900" dirty="0" smtClean="0">
                <a:ea typeface="ＭＳ Ｐゴシック" pitchFamily="1" charset="-128"/>
                <a:cs typeface="ＭＳ Ｐゴシック" pitchFamily="1" charset="-128"/>
              </a:rPr>
              <a:t> 9 shows a simple example of a memory leak and a heap dangling pointer. In this example, interestingly, methods </a:t>
            </a:r>
            <a:r>
              <a:rPr lang="en-US" sz="900" dirty="0" err="1" smtClean="0">
                <a:ea typeface="ＭＳ Ｐゴシック" pitchFamily="1" charset="-128"/>
                <a:cs typeface="ＭＳ Ｐゴシック" pitchFamily="1" charset="-128"/>
              </a:rPr>
              <a:t>foo</a:t>
            </a:r>
            <a:r>
              <a:rPr lang="en-US" sz="900" dirty="0" smtClean="0">
                <a:ea typeface="ＭＳ Ｐゴシック" pitchFamily="1" charset="-128"/>
                <a:cs typeface="ＭＳ Ｐゴシック" pitchFamily="1" charset="-128"/>
              </a:rPr>
              <a:t> and main independently seem to be error-free, but together they manifest both errors. This example demonstrates that interactions between methods may expose multiple flaws that you may not find simply by inspecting individual functions. Real-world applications are very complex, thus tedious and time-consuming for you to inspect and to analyze the control flow and its consequences. Using </a:t>
            </a:r>
            <a:r>
              <a:rPr lang="en-US" sz="900" dirty="0" err="1" smtClean="0">
                <a:ea typeface="ＭＳ Ｐゴシック" pitchFamily="1" charset="-128"/>
                <a:cs typeface="ＭＳ Ｐゴシック" pitchFamily="1" charset="-128"/>
              </a:rPr>
              <a:t>Valgrind</a:t>
            </a:r>
            <a:r>
              <a:rPr lang="en-US" sz="900" dirty="0" smtClean="0">
                <a:ea typeface="ＭＳ Ｐゴシック" pitchFamily="1" charset="-128"/>
                <a:cs typeface="ＭＳ Ｐゴシック" pitchFamily="1" charset="-128"/>
              </a:rPr>
              <a:t> gives you vital help in detecting errors in such situations.</a:t>
            </a:r>
          </a:p>
        </p:txBody>
      </p:sp>
      <p:sp>
        <p:nvSpPr>
          <p:cNvPr id="4" name="Slide Number Placeholder 3"/>
          <p:cNvSpPr>
            <a:spLocks noGrp="1"/>
          </p:cNvSpPr>
          <p:nvPr>
            <p:ph type="sldNum" sz="quarter" idx="5"/>
          </p:nvPr>
        </p:nvSpPr>
        <p:spPr/>
        <p:txBody>
          <a:bodyPr/>
          <a:lstStyle/>
          <a:p>
            <a:pPr>
              <a:defRPr/>
            </a:pPr>
            <a:fld id="{6E333090-56D7-BB4B-B598-7E66E2ACB72A}" type="slidenum">
              <a:rPr lang="en-US" smtClean="0"/>
              <a:pPr>
                <a:defRPr/>
              </a:pPr>
              <a:t>64</a:t>
            </a:fld>
            <a:endParaRPr lang="en-US"/>
          </a:p>
        </p:txBody>
      </p:sp>
    </p:spTree>
    <p:extLst>
      <p:ext uri="{BB962C8B-B14F-4D97-AF65-F5344CB8AC3E}">
        <p14:creationId xmlns:p14="http://schemas.microsoft.com/office/powerpoint/2010/main" val="33664687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numCol="1" anchor="t" anchorCtr="0" compatLnSpc="1">
            <a:prstTxWarp prst="textNoShape">
              <a:avLst/>
            </a:prstTxWarp>
          </a:bodyPr>
          <a:lstStyle/>
          <a:p>
            <a:pPr>
              <a:lnSpc>
                <a:spcPct val="80000"/>
              </a:lnSpc>
            </a:pPr>
            <a:r>
              <a:rPr lang="en-US" sz="900" dirty="0" smtClean="0">
                <a:ea typeface="ＭＳ Ｐゴシック" pitchFamily="1" charset="-128"/>
                <a:cs typeface="ＭＳ Ｐゴシック" pitchFamily="1" charset="-128"/>
              </a:rPr>
              <a:t>Using faulty heap memory management</a:t>
            </a:r>
          </a:p>
          <a:p>
            <a:pPr>
              <a:lnSpc>
                <a:spcPct val="80000"/>
              </a:lnSpc>
            </a:pPr>
            <a:r>
              <a:rPr lang="en-US" sz="900" dirty="0" smtClean="0">
                <a:ea typeface="ＭＳ Ｐゴシック" pitchFamily="1" charset="-128"/>
                <a:cs typeface="ＭＳ Ｐゴシック" pitchFamily="1" charset="-128"/>
              </a:rPr>
              <a:t>Explicit memory management in C and C++ programming puts the onus of managing memory on the programmers. Therefore, you must be vigilant while allocating and freeing heap memory. These are the common memory management mistakes:</a:t>
            </a:r>
          </a:p>
          <a:p>
            <a:pPr>
              <a:lnSpc>
                <a:spcPct val="80000"/>
              </a:lnSpc>
            </a:pPr>
            <a:r>
              <a:rPr lang="en-US" sz="900" dirty="0" smtClean="0">
                <a:ea typeface="ＭＳ Ｐゴシック" pitchFamily="1" charset="-128"/>
                <a:cs typeface="ＭＳ Ｐゴシック" pitchFamily="1" charset="-128"/>
              </a:rPr>
              <a:t>Memory leaks and potential memory leaks (MLK, PLK, MPK)</a:t>
            </a:r>
          </a:p>
          <a:p>
            <a:pPr>
              <a:lnSpc>
                <a:spcPct val="80000"/>
              </a:lnSpc>
            </a:pPr>
            <a:r>
              <a:rPr lang="en-US" sz="900" dirty="0" smtClean="0">
                <a:ea typeface="ＭＳ Ｐゴシック" pitchFamily="1" charset="-128"/>
                <a:cs typeface="ＭＳ Ｐゴシック" pitchFamily="1" charset="-128"/>
              </a:rPr>
              <a:t>Freeing invalid memory (FIM)</a:t>
            </a:r>
          </a:p>
          <a:p>
            <a:pPr>
              <a:lnSpc>
                <a:spcPct val="80000"/>
              </a:lnSpc>
            </a:pPr>
            <a:r>
              <a:rPr lang="en-US" sz="900" dirty="0" smtClean="0">
                <a:ea typeface="ＭＳ Ｐゴシック" pitchFamily="1" charset="-128"/>
                <a:cs typeface="ＭＳ Ｐゴシック" pitchFamily="1" charset="-128"/>
              </a:rPr>
              <a:t>Freeing mismatched memory (FMM)</a:t>
            </a:r>
          </a:p>
          <a:p>
            <a:pPr>
              <a:lnSpc>
                <a:spcPct val="80000"/>
              </a:lnSpc>
            </a:pPr>
            <a:r>
              <a:rPr lang="en-US" sz="900" dirty="0" smtClean="0">
                <a:ea typeface="ＭＳ Ｐゴシック" pitchFamily="1" charset="-128"/>
                <a:cs typeface="ＭＳ Ｐゴシック" pitchFamily="1" charset="-128"/>
              </a:rPr>
              <a:t>Freeing non-heap memory (FNH)</a:t>
            </a:r>
          </a:p>
          <a:p>
            <a:pPr>
              <a:lnSpc>
                <a:spcPct val="80000"/>
              </a:lnSpc>
            </a:pPr>
            <a:r>
              <a:rPr lang="en-US" sz="900" dirty="0" smtClean="0">
                <a:ea typeface="ＭＳ Ｐゴシック" pitchFamily="1" charset="-128"/>
                <a:cs typeface="ＭＳ Ｐゴシック" pitchFamily="1" charset="-128"/>
              </a:rPr>
              <a:t>Freeing unallocated memory (FUM)</a:t>
            </a:r>
          </a:p>
          <a:p>
            <a:pPr>
              <a:lnSpc>
                <a:spcPct val="80000"/>
              </a:lnSpc>
            </a:pPr>
            <a:r>
              <a:rPr lang="en-US" sz="900" dirty="0" smtClean="0">
                <a:ea typeface="ＭＳ Ｐゴシック" pitchFamily="1" charset="-128"/>
                <a:cs typeface="ＭＳ Ｐゴシック" pitchFamily="1" charset="-128"/>
              </a:rPr>
              <a:t>Memory leaks and potential memory leaks:</a:t>
            </a:r>
          </a:p>
          <a:p>
            <a:pPr>
              <a:lnSpc>
                <a:spcPct val="80000"/>
              </a:lnSpc>
            </a:pPr>
            <a:r>
              <a:rPr lang="en-US" sz="900" dirty="0" smtClean="0">
                <a:ea typeface="ＭＳ Ｐゴシック" pitchFamily="1" charset="-128"/>
                <a:cs typeface="ＭＳ Ｐゴシック" pitchFamily="1" charset="-128"/>
              </a:rPr>
              <a:t>When all pointers to a heap memory block are lost, that is commonly called a memory leak. With no valid pointer to that memory, there is no way you can use or release that memory. You lose a pointer to a memory when you overwrite it with another address, or when a pointer variable goes out of the scope, or when you free a structure or an array that has pointers stored in it. </a:t>
            </a:r>
            <a:r>
              <a:rPr lang="en-US" sz="900" dirty="0" err="1" smtClean="0">
                <a:ea typeface="ＭＳ Ｐゴシック" pitchFamily="1" charset="-128"/>
                <a:cs typeface="ＭＳ Ｐゴシック" pitchFamily="1" charset="-128"/>
              </a:rPr>
              <a:t>Valgrind</a:t>
            </a:r>
            <a:r>
              <a:rPr lang="en-US" sz="900" dirty="0" smtClean="0">
                <a:ea typeface="ＭＳ Ｐゴシック" pitchFamily="1" charset="-128"/>
                <a:cs typeface="ＭＳ Ｐゴシック" pitchFamily="1" charset="-128"/>
              </a:rPr>
              <a:t> scans all of the memory and reports all memory blocks without any pointers pointing to them as memory leaks (MLK). In addition, it reports all blocks as potential leaks, or PLK (called MPK on Windows platforms) when there are no pointers to the beginning of the block but there are pointers to the middle of the block.</a:t>
            </a:r>
          </a:p>
          <a:p>
            <a:pPr>
              <a:lnSpc>
                <a:spcPct val="80000"/>
              </a:lnSpc>
            </a:pPr>
            <a:r>
              <a:rPr lang="en-US" sz="900" dirty="0" err="1" smtClean="0">
                <a:ea typeface="ＭＳ Ｐゴシック" pitchFamily="1" charset="-128"/>
                <a:cs typeface="ＭＳ Ｐゴシック" pitchFamily="1" charset="-128"/>
              </a:rPr>
              <a:t>Linsting</a:t>
            </a:r>
            <a:r>
              <a:rPr lang="en-US" sz="900" dirty="0" smtClean="0">
                <a:ea typeface="ＭＳ Ｐゴシック" pitchFamily="1" charset="-128"/>
                <a:cs typeface="ＭＳ Ｐゴシック" pitchFamily="1" charset="-128"/>
              </a:rPr>
              <a:t> 9 shows a simple example of a memory leak and a heap dangling pointer. In this example, interestingly, methods </a:t>
            </a:r>
            <a:r>
              <a:rPr lang="en-US" sz="900" dirty="0" err="1" smtClean="0">
                <a:ea typeface="ＭＳ Ｐゴシック" pitchFamily="1" charset="-128"/>
                <a:cs typeface="ＭＳ Ｐゴシック" pitchFamily="1" charset="-128"/>
              </a:rPr>
              <a:t>foo</a:t>
            </a:r>
            <a:r>
              <a:rPr lang="en-US" sz="900" dirty="0" smtClean="0">
                <a:ea typeface="ＭＳ Ｐゴシック" pitchFamily="1" charset="-128"/>
                <a:cs typeface="ＭＳ Ｐゴシック" pitchFamily="1" charset="-128"/>
              </a:rPr>
              <a:t> and main independently seem to be error-free, but together they manifest both errors. This example demonstrates that interactions between methods may expose multiple flaws that you may not find simply by inspecting individual functions. Real-world applications are very complex, thus tedious and time-consuming for you to inspect and to analyze the control flow and its consequences. Using </a:t>
            </a:r>
            <a:r>
              <a:rPr lang="en-US" sz="900" dirty="0" err="1" smtClean="0">
                <a:ea typeface="ＭＳ Ｐゴシック" pitchFamily="1" charset="-128"/>
                <a:cs typeface="ＭＳ Ｐゴシック" pitchFamily="1" charset="-128"/>
              </a:rPr>
              <a:t>Valgrind</a:t>
            </a:r>
            <a:r>
              <a:rPr lang="en-US" sz="900" dirty="0" smtClean="0">
                <a:ea typeface="ＭＳ Ｐゴシック" pitchFamily="1" charset="-128"/>
                <a:cs typeface="ＭＳ Ｐゴシック" pitchFamily="1" charset="-128"/>
              </a:rPr>
              <a:t> gives you vital help in detecting errors in such situations.</a:t>
            </a:r>
          </a:p>
          <a:p>
            <a:pPr>
              <a:lnSpc>
                <a:spcPct val="80000"/>
              </a:lnSpc>
            </a:pPr>
            <a:r>
              <a:rPr lang="en-US" sz="900" dirty="0" smtClean="0">
                <a:ea typeface="ＭＳ Ｐゴシック" pitchFamily="1" charset="-128"/>
                <a:cs typeface="ＭＳ Ｐゴシック" pitchFamily="1" charset="-128"/>
              </a:rPr>
              <a:t>First, in the method </a:t>
            </a:r>
            <a:r>
              <a:rPr lang="en-US" sz="900" dirty="0" err="1" smtClean="0">
                <a:ea typeface="ＭＳ Ｐゴシック" pitchFamily="1" charset="-128"/>
                <a:cs typeface="ＭＳ Ｐゴシック" pitchFamily="1" charset="-128"/>
              </a:rPr>
              <a:t>foo</a:t>
            </a:r>
            <a:r>
              <a:rPr lang="en-US" sz="900" dirty="0" smtClean="0">
                <a:ea typeface="ＭＳ Ｐゴシック" pitchFamily="1" charset="-128"/>
                <a:cs typeface="ＭＳ Ｐゴシック" pitchFamily="1" charset="-128"/>
              </a:rPr>
              <a:t>, the pointer pi is overwritten with a new memory allocation, and all pointers to the old memory block are lost. This results in leaking the memory block that was allocated in method main. </a:t>
            </a:r>
            <a:r>
              <a:rPr lang="en-US" sz="900" dirty="0" err="1" smtClean="0">
                <a:ea typeface="ＭＳ Ｐゴシック" pitchFamily="1" charset="-128"/>
                <a:cs typeface="ＭＳ Ｐゴシック" pitchFamily="1" charset="-128"/>
              </a:rPr>
              <a:t>Valgrind</a:t>
            </a:r>
            <a:r>
              <a:rPr lang="en-US" sz="900" dirty="0" smtClean="0">
                <a:ea typeface="ＭＳ Ｐゴシック" pitchFamily="1" charset="-128"/>
                <a:cs typeface="ＭＳ Ｐゴシック" pitchFamily="1" charset="-128"/>
              </a:rPr>
              <a:t> reports a memory leak (MLK) and specifies the line where the leaked memory was allocated. It eliminates the slow process of hunting down the memory block that is leaking, therefore shortens the debugging time. You can start debugging at the memory allocation site where the leak is reported, and then track what you are doing with that pointer and where you are overwriting it.</a:t>
            </a:r>
          </a:p>
          <a:p>
            <a:pPr>
              <a:lnSpc>
                <a:spcPct val="80000"/>
              </a:lnSpc>
            </a:pPr>
            <a:r>
              <a:rPr lang="en-US" sz="900" dirty="0" smtClean="0">
                <a:ea typeface="ＭＳ Ｐゴシック" pitchFamily="1" charset="-128"/>
                <a:cs typeface="ＭＳ Ｐゴシック" pitchFamily="1" charset="-128"/>
              </a:rPr>
              <a:t>Later, the method </a:t>
            </a:r>
            <a:r>
              <a:rPr lang="en-US" sz="900" dirty="0" err="1" smtClean="0">
                <a:ea typeface="ＭＳ Ｐゴシック" pitchFamily="1" charset="-128"/>
                <a:cs typeface="ＭＳ Ｐゴシック" pitchFamily="1" charset="-128"/>
              </a:rPr>
              <a:t>foo</a:t>
            </a:r>
            <a:r>
              <a:rPr lang="en-US" sz="900" dirty="0" smtClean="0">
                <a:ea typeface="ＭＳ Ｐゴシック" pitchFamily="1" charset="-128"/>
                <a:cs typeface="ＭＳ Ｐゴシック" pitchFamily="1" charset="-128"/>
              </a:rPr>
              <a:t> frees up the memory it has allocated, but the pointer pi still holds the address (it is not set to null). After returning from method </a:t>
            </a:r>
            <a:r>
              <a:rPr lang="en-US" sz="900" dirty="0" err="1" smtClean="0">
                <a:ea typeface="ＭＳ Ｐゴシック" pitchFamily="1" charset="-128"/>
                <a:cs typeface="ＭＳ Ｐゴシック" pitchFamily="1" charset="-128"/>
              </a:rPr>
              <a:t>foo</a:t>
            </a:r>
            <a:r>
              <a:rPr lang="en-US" sz="900" dirty="0" smtClean="0">
                <a:ea typeface="ＭＳ Ｐゴシック" pitchFamily="1" charset="-128"/>
                <a:cs typeface="ＭＳ Ｐゴシック" pitchFamily="1" charset="-128"/>
              </a:rPr>
              <a:t> to main, when you use the pointer pi, it refers to the memory that has already been freed, so pi becomes a dangling pointer. </a:t>
            </a:r>
            <a:r>
              <a:rPr lang="en-US" sz="900" dirty="0" err="1" smtClean="0">
                <a:ea typeface="ＭＳ Ｐゴシック" pitchFamily="1" charset="-128"/>
                <a:cs typeface="ＭＳ Ｐゴシック" pitchFamily="1" charset="-128"/>
              </a:rPr>
              <a:t>Valgrind</a:t>
            </a:r>
            <a:r>
              <a:rPr lang="en-US" sz="900" dirty="0" smtClean="0">
                <a:ea typeface="ＭＳ Ｐゴシック" pitchFamily="1" charset="-128"/>
                <a:cs typeface="ＭＳ Ｐゴシック" pitchFamily="1" charset="-128"/>
              </a:rPr>
              <a:t> promptly reports a FMW error at that location.</a:t>
            </a:r>
          </a:p>
        </p:txBody>
      </p:sp>
      <p:sp>
        <p:nvSpPr>
          <p:cNvPr id="4" name="Slide Number Placeholder 3"/>
          <p:cNvSpPr>
            <a:spLocks noGrp="1"/>
          </p:cNvSpPr>
          <p:nvPr>
            <p:ph type="sldNum" sz="quarter" idx="5"/>
          </p:nvPr>
        </p:nvSpPr>
        <p:spPr/>
        <p:txBody>
          <a:bodyPr/>
          <a:lstStyle/>
          <a:p>
            <a:pPr>
              <a:defRPr/>
            </a:pPr>
            <a:fld id="{85770C59-E9DD-7C46-AD51-9D1C3FA79878}" type="slidenum">
              <a:rPr lang="en-US" smtClean="0"/>
              <a:pPr>
                <a:defRPr/>
              </a:pPr>
              <a:t>65</a:t>
            </a:fld>
            <a:endParaRPr lang="en-US"/>
          </a:p>
        </p:txBody>
      </p:sp>
    </p:spTree>
    <p:extLst>
      <p:ext uri="{BB962C8B-B14F-4D97-AF65-F5344CB8AC3E}">
        <p14:creationId xmlns:p14="http://schemas.microsoft.com/office/powerpoint/2010/main" val="37722031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p:spPr>
      </p:sp>
      <p:sp>
        <p:nvSpPr>
          <p:cNvPr id="7680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ea typeface="ＭＳ Ｐゴシック" pitchFamily="1" charset="-128"/>
                <a:cs typeface="ＭＳ Ｐゴシック" pitchFamily="1" charset="-128"/>
              </a:rPr>
              <a:t>Listing 10 shows an example of a potential memory leak. After incrementing pointer </a:t>
            </a:r>
            <a:r>
              <a:rPr lang="en-US" dirty="0" err="1" smtClean="0">
                <a:ea typeface="ＭＳ Ｐゴシック" pitchFamily="1" charset="-128"/>
                <a:cs typeface="ＭＳ Ｐゴシック" pitchFamily="1" charset="-128"/>
              </a:rPr>
              <a:t>plk</a:t>
            </a:r>
            <a:r>
              <a:rPr lang="en-US" dirty="0" smtClean="0">
                <a:ea typeface="ＭＳ Ｐゴシック" pitchFamily="1" charset="-128"/>
                <a:cs typeface="ＭＳ Ｐゴシック" pitchFamily="1" charset="-128"/>
              </a:rPr>
              <a:t>, it points to the middle of the memory block, but there is no pointer pointing to the beginning of that memory block. Therefore, a potential memory leak is reported at the memory allocation site for that block.</a:t>
            </a:r>
          </a:p>
        </p:txBody>
      </p:sp>
      <p:sp>
        <p:nvSpPr>
          <p:cNvPr id="4" name="Slide Number Placeholder 3"/>
          <p:cNvSpPr>
            <a:spLocks noGrp="1"/>
          </p:cNvSpPr>
          <p:nvPr>
            <p:ph type="sldNum" sz="quarter" idx="5"/>
          </p:nvPr>
        </p:nvSpPr>
        <p:spPr/>
        <p:txBody>
          <a:bodyPr/>
          <a:lstStyle/>
          <a:p>
            <a:pPr>
              <a:defRPr/>
            </a:pPr>
            <a:fld id="{EB584C8B-F19C-D44C-858E-017E03EC08C1}" type="slidenum">
              <a:rPr lang="en-US" smtClean="0"/>
              <a:pPr>
                <a:defRPr/>
              </a:pPr>
              <a:t>66</a:t>
            </a:fld>
            <a:endParaRPr lang="en-US"/>
          </a:p>
        </p:txBody>
      </p:sp>
    </p:spTree>
    <p:extLst>
      <p:ext uri="{BB962C8B-B14F-4D97-AF65-F5344CB8AC3E}">
        <p14:creationId xmlns:p14="http://schemas.microsoft.com/office/powerpoint/2010/main" val="16491422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p:spPr>
      </p:sp>
      <p:sp>
        <p:nvSpPr>
          <p:cNvPr id="7885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ea typeface="ＭＳ Ｐゴシック" pitchFamily="1" charset="-128"/>
                <a:cs typeface="ＭＳ Ｐゴシック" pitchFamily="1" charset="-128"/>
              </a:rPr>
              <a:t>Listing 10 shows an example of a potential memory leak. After incrementing pointer plk, it points to the middle of the memory block, but there is no pointer pointing to the beginning of that memory block. Therefore, a potential memory leak is reported at the memory allocation site for that block.</a:t>
            </a:r>
          </a:p>
        </p:txBody>
      </p:sp>
      <p:sp>
        <p:nvSpPr>
          <p:cNvPr id="4" name="Slide Number Placeholder 3"/>
          <p:cNvSpPr>
            <a:spLocks noGrp="1"/>
          </p:cNvSpPr>
          <p:nvPr>
            <p:ph type="sldNum" sz="quarter" idx="5"/>
          </p:nvPr>
        </p:nvSpPr>
        <p:spPr/>
        <p:txBody>
          <a:bodyPr/>
          <a:lstStyle/>
          <a:p>
            <a:pPr>
              <a:defRPr/>
            </a:pPr>
            <a:fld id="{8796B05E-B6DB-8B4D-816C-67F67BE170E2}" type="slidenum">
              <a:rPr lang="en-US" smtClean="0"/>
              <a:pPr>
                <a:defRPr/>
              </a:pPr>
              <a:t>67</a:t>
            </a:fld>
            <a:endParaRPr lang="en-US"/>
          </a:p>
        </p:txBody>
      </p:sp>
    </p:spTree>
    <p:extLst>
      <p:ext uri="{BB962C8B-B14F-4D97-AF65-F5344CB8AC3E}">
        <p14:creationId xmlns:p14="http://schemas.microsoft.com/office/powerpoint/2010/main" val="1197353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p:spPr>
      </p:sp>
      <p:sp>
        <p:nvSpPr>
          <p:cNvPr id="80899" name="Notes Placeholder 2"/>
          <p:cNvSpPr>
            <a:spLocks noGrp="1"/>
          </p:cNvSpPr>
          <p:nvPr>
            <p:ph type="body" idx="1"/>
          </p:nvPr>
        </p:nvSpPr>
        <p:spPr bwMode="auto">
          <a:noFill/>
        </p:spPr>
        <p:txBody>
          <a:bodyPr wrap="square" numCol="1" anchor="t" anchorCtr="0" compatLnSpc="1">
            <a:prstTxWarp prst="textNoShape">
              <a:avLst/>
            </a:prstTxWarp>
          </a:bodyPr>
          <a:lstStyle/>
          <a:p>
            <a:pPr>
              <a:lnSpc>
                <a:spcPct val="80000"/>
              </a:lnSpc>
            </a:pPr>
            <a:r>
              <a:rPr lang="en-US" sz="1100" dirty="0" smtClean="0">
                <a:ea typeface="ＭＳ Ｐゴシック" pitchFamily="1" charset="-128"/>
                <a:cs typeface="ＭＳ Ｐゴシック" pitchFamily="1" charset="-128"/>
              </a:rPr>
              <a:t>Freeing invalid memory:</a:t>
            </a:r>
          </a:p>
          <a:p>
            <a:pPr>
              <a:lnSpc>
                <a:spcPct val="80000"/>
              </a:lnSpc>
            </a:pPr>
            <a:r>
              <a:rPr lang="en-US" sz="1100" dirty="0" smtClean="0">
                <a:ea typeface="ＭＳ Ｐゴシック" pitchFamily="1" charset="-128"/>
                <a:cs typeface="ＭＳ Ｐゴシック" pitchFamily="1" charset="-128"/>
              </a:rPr>
              <a:t>This error occurs whenever you attempt to free memory that you are not allowed to free. This may happen for various reasons: allocating and freeing memory through inconsistent mechanisms, freeing a non-heap memory (say, freeing a pointer that points to stack memory), or freeing memory that you haven't allocated. When using </a:t>
            </a:r>
            <a:r>
              <a:rPr lang="en-US" sz="1100" dirty="0" err="1" smtClean="0">
                <a:ea typeface="ＭＳ Ｐゴシック" pitchFamily="1" charset="-128"/>
                <a:cs typeface="ＭＳ Ｐゴシック" pitchFamily="1" charset="-128"/>
              </a:rPr>
              <a:t>Valgrind</a:t>
            </a:r>
            <a:r>
              <a:rPr lang="en-US" sz="1100" dirty="0" smtClean="0">
                <a:ea typeface="ＭＳ Ｐゴシック" pitchFamily="1" charset="-128"/>
                <a:cs typeface="ＭＳ Ｐゴシック" pitchFamily="1" charset="-128"/>
              </a:rPr>
              <a:t> for the Windows platform, all such errors are reported as freeing invalid memory (FIM). On the UNIX® system, </a:t>
            </a:r>
            <a:r>
              <a:rPr lang="en-US" sz="1100" dirty="0" err="1" smtClean="0">
                <a:ea typeface="ＭＳ Ｐゴシック" pitchFamily="1" charset="-128"/>
                <a:cs typeface="ＭＳ Ｐゴシック" pitchFamily="1" charset="-128"/>
              </a:rPr>
              <a:t>Valgrind</a:t>
            </a:r>
            <a:r>
              <a:rPr lang="en-US" sz="1100" dirty="0" smtClean="0">
                <a:ea typeface="ＭＳ Ｐゴシック" pitchFamily="1" charset="-128"/>
                <a:cs typeface="ＭＳ Ｐゴシック" pitchFamily="1" charset="-128"/>
              </a:rPr>
              <a:t> further classifies these errors by reporting freeing mismatched memory (FMM), freeing non-heap memory (FNH), and freeing unallocated memory (FUM) to indicate the exact reason for the error.</a:t>
            </a:r>
          </a:p>
          <a:p>
            <a:pPr>
              <a:lnSpc>
                <a:spcPct val="80000"/>
              </a:lnSpc>
            </a:pPr>
            <a:r>
              <a:rPr lang="en-US" sz="1100" dirty="0" smtClean="0">
                <a:ea typeface="ＭＳ Ｐゴシック" pitchFamily="1" charset="-128"/>
                <a:cs typeface="ＭＳ Ｐゴシック" pitchFamily="1" charset="-128"/>
              </a:rPr>
              <a:t>Freeing mismatched memory (FMM) is reported when a memory location is de-allocated by using a function from a different family than the one used for allocation. For example, you use new operator to allocate memory, but use method free to de-allocate it. </a:t>
            </a:r>
            <a:r>
              <a:rPr lang="en-US" sz="1100" dirty="0" err="1" smtClean="0">
                <a:ea typeface="ＭＳ Ｐゴシック" pitchFamily="1" charset="-128"/>
                <a:cs typeface="ＭＳ Ｐゴシック" pitchFamily="1" charset="-128"/>
              </a:rPr>
              <a:t>Valgrind</a:t>
            </a:r>
            <a:r>
              <a:rPr lang="en-US" sz="1100" dirty="0" smtClean="0">
                <a:ea typeface="ＭＳ Ｐゴシック" pitchFamily="1" charset="-128"/>
                <a:cs typeface="ＭＳ Ｐゴシック" pitchFamily="1" charset="-128"/>
              </a:rPr>
              <a:t> checks for the following families, or matching pairs:</a:t>
            </a:r>
          </a:p>
          <a:p>
            <a:pPr>
              <a:lnSpc>
                <a:spcPct val="80000"/>
              </a:lnSpc>
            </a:pPr>
            <a:r>
              <a:rPr lang="en-US" sz="1100" dirty="0" smtClean="0">
                <a:ea typeface="ＭＳ Ｐゴシック" pitchFamily="1" charset="-128"/>
                <a:cs typeface="ＭＳ Ｐゴシック" pitchFamily="1" charset="-128"/>
              </a:rPr>
              <a:t>malloc() / free()</a:t>
            </a:r>
          </a:p>
          <a:p>
            <a:pPr>
              <a:lnSpc>
                <a:spcPct val="80000"/>
              </a:lnSpc>
            </a:pPr>
            <a:r>
              <a:rPr lang="en-US" sz="1100" dirty="0" err="1" smtClean="0">
                <a:ea typeface="ＭＳ Ｐゴシック" pitchFamily="1" charset="-128"/>
                <a:cs typeface="ＭＳ Ｐゴシック" pitchFamily="1" charset="-128"/>
              </a:rPr>
              <a:t>calloc</a:t>
            </a:r>
            <a:r>
              <a:rPr lang="en-US" sz="1100" dirty="0" smtClean="0">
                <a:ea typeface="ＭＳ Ｐゴシック" pitchFamily="1" charset="-128"/>
                <a:cs typeface="ＭＳ Ｐゴシック" pitchFamily="1" charset="-128"/>
              </a:rPr>
              <a:t>() / free()</a:t>
            </a:r>
          </a:p>
          <a:p>
            <a:pPr>
              <a:lnSpc>
                <a:spcPct val="80000"/>
              </a:lnSpc>
            </a:pPr>
            <a:r>
              <a:rPr lang="en-US" sz="1100" dirty="0" err="1" smtClean="0">
                <a:ea typeface="ＭＳ Ｐゴシック" pitchFamily="1" charset="-128"/>
                <a:cs typeface="ＭＳ Ｐゴシック" pitchFamily="1" charset="-128"/>
              </a:rPr>
              <a:t>realloc</a:t>
            </a:r>
            <a:r>
              <a:rPr lang="en-US" sz="1100" dirty="0" smtClean="0">
                <a:ea typeface="ＭＳ Ｐゴシック" pitchFamily="1" charset="-128"/>
                <a:cs typeface="ＭＳ Ｐゴシック" pitchFamily="1" charset="-128"/>
              </a:rPr>
              <a:t>() / free()</a:t>
            </a:r>
          </a:p>
          <a:p>
            <a:pPr>
              <a:lnSpc>
                <a:spcPct val="80000"/>
              </a:lnSpc>
            </a:pPr>
            <a:r>
              <a:rPr lang="en-US" sz="1100" dirty="0" smtClean="0">
                <a:ea typeface="ＭＳ Ｐゴシック" pitchFamily="1" charset="-128"/>
                <a:cs typeface="ＭＳ Ｐゴシック" pitchFamily="1" charset="-128"/>
              </a:rPr>
              <a:t>operator new / operator delete</a:t>
            </a:r>
          </a:p>
          <a:p>
            <a:pPr>
              <a:lnSpc>
                <a:spcPct val="80000"/>
              </a:lnSpc>
            </a:pPr>
            <a:r>
              <a:rPr lang="en-US" sz="1100" dirty="0" smtClean="0">
                <a:ea typeface="ＭＳ Ｐゴシック" pitchFamily="1" charset="-128"/>
                <a:cs typeface="ＭＳ Ｐゴシック" pitchFamily="1" charset="-128"/>
              </a:rPr>
              <a:t>operator new[] / operator delete[]</a:t>
            </a:r>
          </a:p>
          <a:p>
            <a:pPr>
              <a:lnSpc>
                <a:spcPct val="80000"/>
              </a:lnSpc>
            </a:pPr>
            <a:r>
              <a:rPr lang="en-US" sz="1100" dirty="0" err="1" smtClean="0">
                <a:ea typeface="ＭＳ Ｐゴシック" pitchFamily="1" charset="-128"/>
                <a:cs typeface="ＭＳ Ｐゴシック" pitchFamily="1" charset="-128"/>
              </a:rPr>
              <a:t>Valgrind</a:t>
            </a:r>
            <a:r>
              <a:rPr lang="en-US" sz="1100" dirty="0" smtClean="0">
                <a:ea typeface="ＭＳ Ｐゴシック" pitchFamily="1" charset="-128"/>
                <a:cs typeface="ＭＳ Ｐゴシック" pitchFamily="1" charset="-128"/>
              </a:rPr>
              <a:t> reports any incompatible use of memory allocation and de-allocation routine as an FMM error. In the example in Listing 11, the memory was allocated using the malloc method but freed using the delete operator, which is not the correct counterpart, thus incompatible. Another common example of an FMM error is C++ programs that allocate an array using the new[] operator, but free the memory using a scalar delete operator instead of array delete[] operator. These errors are hard to detect through code inspection, because the memory allocation and de-allocation locations may not be located close to each other, and because there is no difference in syntax between an integer pointer and a pointer to an integer array.</a:t>
            </a:r>
          </a:p>
        </p:txBody>
      </p:sp>
      <p:sp>
        <p:nvSpPr>
          <p:cNvPr id="4" name="Slide Number Placeholder 3"/>
          <p:cNvSpPr>
            <a:spLocks noGrp="1"/>
          </p:cNvSpPr>
          <p:nvPr>
            <p:ph type="sldNum" sz="quarter" idx="5"/>
          </p:nvPr>
        </p:nvSpPr>
        <p:spPr/>
        <p:txBody>
          <a:bodyPr/>
          <a:lstStyle/>
          <a:p>
            <a:pPr>
              <a:defRPr/>
            </a:pPr>
            <a:fld id="{E4BB18D8-9FCD-7647-AD74-78F80074AFD2}" type="slidenum">
              <a:rPr lang="en-US" smtClean="0"/>
              <a:pPr>
                <a:defRPr/>
              </a:pPr>
              <a:t>68</a:t>
            </a:fld>
            <a:endParaRPr lang="en-US"/>
          </a:p>
        </p:txBody>
      </p:sp>
    </p:spTree>
    <p:extLst>
      <p:ext uri="{BB962C8B-B14F-4D97-AF65-F5344CB8AC3E}">
        <p14:creationId xmlns:p14="http://schemas.microsoft.com/office/powerpoint/2010/main" val="1236161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BD9A7-939F-844E-AA9E-BD9AA1552764}" type="slidenum">
              <a:rPr lang="en-US" smtClean="0"/>
              <a:t>4</a:t>
            </a:fld>
            <a:endParaRPr lang="en-US"/>
          </a:p>
        </p:txBody>
      </p:sp>
    </p:spTree>
    <p:extLst>
      <p:ext uri="{BB962C8B-B14F-4D97-AF65-F5344CB8AC3E}">
        <p14:creationId xmlns:p14="http://schemas.microsoft.com/office/powerpoint/2010/main" val="18964193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p:spPr>
      </p:sp>
      <p:sp>
        <p:nvSpPr>
          <p:cNvPr id="82947" name="Notes Placeholder 2"/>
          <p:cNvSpPr>
            <a:spLocks noGrp="1"/>
          </p:cNvSpPr>
          <p:nvPr>
            <p:ph type="body" idx="1"/>
          </p:nvPr>
        </p:nvSpPr>
        <p:spPr bwMode="auto">
          <a:noFill/>
        </p:spPr>
        <p:txBody>
          <a:bodyPr wrap="square" numCol="1" anchor="t" anchorCtr="0" compatLnSpc="1">
            <a:prstTxWarp prst="textNoShape">
              <a:avLst/>
            </a:prstTxWarp>
          </a:bodyPr>
          <a:lstStyle/>
          <a:p>
            <a:pPr>
              <a:lnSpc>
                <a:spcPct val="80000"/>
              </a:lnSpc>
            </a:pPr>
            <a:r>
              <a:rPr lang="en-US" sz="1100" dirty="0" smtClean="0">
                <a:ea typeface="ＭＳ Ｐゴシック" pitchFamily="1" charset="-128"/>
                <a:cs typeface="ＭＳ Ｐゴシック" pitchFamily="1" charset="-128"/>
              </a:rPr>
              <a:t>Freeing invalid memory:</a:t>
            </a:r>
          </a:p>
          <a:p>
            <a:pPr>
              <a:lnSpc>
                <a:spcPct val="80000"/>
              </a:lnSpc>
            </a:pPr>
            <a:r>
              <a:rPr lang="en-US" sz="1100" dirty="0" smtClean="0">
                <a:ea typeface="ＭＳ Ｐゴシック" pitchFamily="1" charset="-128"/>
                <a:cs typeface="ＭＳ Ｐゴシック" pitchFamily="1" charset="-128"/>
              </a:rPr>
              <a:t>This error occurs whenever you attempt to free memory that you are not allowed to free. This may happen for various reasons: allocating and freeing memory through inconsistent mechanisms, freeing a non-heap memory (say, freeing a pointer that points to stack memory), or freeing memory that you haven't allocated. When using </a:t>
            </a:r>
            <a:r>
              <a:rPr lang="en-US" sz="1100" dirty="0" err="1" smtClean="0">
                <a:ea typeface="ＭＳ Ｐゴシック" pitchFamily="1" charset="-128"/>
                <a:cs typeface="ＭＳ Ｐゴシック" pitchFamily="1" charset="-128"/>
              </a:rPr>
              <a:t>Valgrind</a:t>
            </a:r>
            <a:r>
              <a:rPr lang="en-US" sz="1100" dirty="0" smtClean="0">
                <a:ea typeface="ＭＳ Ｐゴシック" pitchFamily="1" charset="-128"/>
                <a:cs typeface="ＭＳ Ｐゴシック" pitchFamily="1" charset="-128"/>
              </a:rPr>
              <a:t> for the Windows platform, all such errors are reported as freeing invalid memory (FIM). On the UNIX® system, </a:t>
            </a:r>
            <a:r>
              <a:rPr lang="en-US" sz="1100" dirty="0" err="1" smtClean="0">
                <a:ea typeface="ＭＳ Ｐゴシック" pitchFamily="1" charset="-128"/>
                <a:cs typeface="ＭＳ Ｐゴシック" pitchFamily="1" charset="-128"/>
              </a:rPr>
              <a:t>Valgrind</a:t>
            </a:r>
            <a:r>
              <a:rPr lang="en-US" sz="1100" dirty="0" smtClean="0">
                <a:ea typeface="ＭＳ Ｐゴシック" pitchFamily="1" charset="-128"/>
                <a:cs typeface="ＭＳ Ｐゴシック" pitchFamily="1" charset="-128"/>
              </a:rPr>
              <a:t> further classifies these errors by reporting freeing mismatched memory (FMM), freeing non-heap memory (FNH), and freeing unallocated memory (FUM) to indicate the exact reason for the error.</a:t>
            </a:r>
          </a:p>
          <a:p>
            <a:pPr>
              <a:lnSpc>
                <a:spcPct val="80000"/>
              </a:lnSpc>
            </a:pPr>
            <a:r>
              <a:rPr lang="en-US" sz="1100" dirty="0" smtClean="0">
                <a:ea typeface="ＭＳ Ｐゴシック" pitchFamily="1" charset="-128"/>
                <a:cs typeface="ＭＳ Ｐゴシック" pitchFamily="1" charset="-128"/>
              </a:rPr>
              <a:t>Freeing mismatched memory (FMM) is reported when a memory location is de-allocated by using a function from a different family than the one used for allocation. For example, you use new operator to allocate memory, but use method free to de-allocate it. </a:t>
            </a:r>
            <a:r>
              <a:rPr lang="en-US" sz="1100" dirty="0" err="1" smtClean="0">
                <a:ea typeface="ＭＳ Ｐゴシック" pitchFamily="1" charset="-128"/>
                <a:cs typeface="ＭＳ Ｐゴシック" pitchFamily="1" charset="-128"/>
              </a:rPr>
              <a:t>Valgrind</a:t>
            </a:r>
            <a:r>
              <a:rPr lang="en-US" sz="1100" dirty="0" smtClean="0">
                <a:ea typeface="ＭＳ Ｐゴシック" pitchFamily="1" charset="-128"/>
                <a:cs typeface="ＭＳ Ｐゴシック" pitchFamily="1" charset="-128"/>
              </a:rPr>
              <a:t> checks for the following families, or matching pairs:</a:t>
            </a:r>
          </a:p>
          <a:p>
            <a:pPr>
              <a:lnSpc>
                <a:spcPct val="80000"/>
              </a:lnSpc>
            </a:pPr>
            <a:r>
              <a:rPr lang="en-US" sz="1100" dirty="0" smtClean="0">
                <a:ea typeface="ＭＳ Ｐゴシック" pitchFamily="1" charset="-128"/>
                <a:cs typeface="ＭＳ Ｐゴシック" pitchFamily="1" charset="-128"/>
              </a:rPr>
              <a:t>malloc() / free()</a:t>
            </a:r>
          </a:p>
          <a:p>
            <a:pPr>
              <a:lnSpc>
                <a:spcPct val="80000"/>
              </a:lnSpc>
            </a:pPr>
            <a:r>
              <a:rPr lang="en-US" sz="1100" dirty="0" err="1" smtClean="0">
                <a:ea typeface="ＭＳ Ｐゴシック" pitchFamily="1" charset="-128"/>
                <a:cs typeface="ＭＳ Ｐゴシック" pitchFamily="1" charset="-128"/>
              </a:rPr>
              <a:t>calloc</a:t>
            </a:r>
            <a:r>
              <a:rPr lang="en-US" sz="1100" dirty="0" smtClean="0">
                <a:ea typeface="ＭＳ Ｐゴシック" pitchFamily="1" charset="-128"/>
                <a:cs typeface="ＭＳ Ｐゴシック" pitchFamily="1" charset="-128"/>
              </a:rPr>
              <a:t>() / free()</a:t>
            </a:r>
          </a:p>
          <a:p>
            <a:pPr>
              <a:lnSpc>
                <a:spcPct val="80000"/>
              </a:lnSpc>
            </a:pPr>
            <a:r>
              <a:rPr lang="en-US" sz="1100" dirty="0" err="1" smtClean="0">
                <a:ea typeface="ＭＳ Ｐゴシック" pitchFamily="1" charset="-128"/>
                <a:cs typeface="ＭＳ Ｐゴシック" pitchFamily="1" charset="-128"/>
              </a:rPr>
              <a:t>realloc</a:t>
            </a:r>
            <a:r>
              <a:rPr lang="en-US" sz="1100" dirty="0" smtClean="0">
                <a:ea typeface="ＭＳ Ｐゴシック" pitchFamily="1" charset="-128"/>
                <a:cs typeface="ＭＳ Ｐゴシック" pitchFamily="1" charset="-128"/>
              </a:rPr>
              <a:t>() / free()</a:t>
            </a:r>
          </a:p>
          <a:p>
            <a:pPr>
              <a:lnSpc>
                <a:spcPct val="80000"/>
              </a:lnSpc>
            </a:pPr>
            <a:r>
              <a:rPr lang="en-US" sz="1100" dirty="0" smtClean="0">
                <a:ea typeface="ＭＳ Ｐゴシック" pitchFamily="1" charset="-128"/>
                <a:cs typeface="ＭＳ Ｐゴシック" pitchFamily="1" charset="-128"/>
              </a:rPr>
              <a:t>operator new / operator delete</a:t>
            </a:r>
          </a:p>
          <a:p>
            <a:pPr>
              <a:lnSpc>
                <a:spcPct val="80000"/>
              </a:lnSpc>
            </a:pPr>
            <a:r>
              <a:rPr lang="en-US" sz="1100" dirty="0" smtClean="0">
                <a:ea typeface="ＭＳ Ｐゴシック" pitchFamily="1" charset="-128"/>
                <a:cs typeface="ＭＳ Ｐゴシック" pitchFamily="1" charset="-128"/>
              </a:rPr>
              <a:t>operator new[] / operator delete[]</a:t>
            </a:r>
          </a:p>
          <a:p>
            <a:pPr>
              <a:lnSpc>
                <a:spcPct val="80000"/>
              </a:lnSpc>
            </a:pPr>
            <a:r>
              <a:rPr lang="en-US" sz="1100" dirty="0" err="1" smtClean="0">
                <a:ea typeface="ＭＳ Ｐゴシック" pitchFamily="1" charset="-128"/>
                <a:cs typeface="ＭＳ Ｐゴシック" pitchFamily="1" charset="-128"/>
              </a:rPr>
              <a:t>Valgrind</a:t>
            </a:r>
            <a:r>
              <a:rPr lang="en-US" sz="1100" dirty="0" smtClean="0">
                <a:ea typeface="ＭＳ Ｐゴシック" pitchFamily="1" charset="-128"/>
                <a:cs typeface="ＭＳ Ｐゴシック" pitchFamily="1" charset="-128"/>
              </a:rPr>
              <a:t> reports any incompatible use of memory allocation and de-allocation routine as an FMM error. In the example in Listing 11, the memory was allocated using the malloc method but freed using the delete operator, which is not the correct counterpart, thus incompatible. Another common example of an FMM error is C++ programs that allocate an array using the new[] operator, but free the memory using a scalar delete operator instead of array delete[] operator. These errors are hard to detect through code inspection, because the memory allocation and de-allocation locations may not be located close to each other, and because there is no difference in syntax between an integer pointer and a pointer to an integer array.</a:t>
            </a:r>
          </a:p>
        </p:txBody>
      </p:sp>
      <p:sp>
        <p:nvSpPr>
          <p:cNvPr id="4" name="Slide Number Placeholder 3"/>
          <p:cNvSpPr>
            <a:spLocks noGrp="1"/>
          </p:cNvSpPr>
          <p:nvPr>
            <p:ph type="sldNum" sz="quarter" idx="5"/>
          </p:nvPr>
        </p:nvSpPr>
        <p:spPr/>
        <p:txBody>
          <a:bodyPr/>
          <a:lstStyle/>
          <a:p>
            <a:pPr>
              <a:defRPr/>
            </a:pPr>
            <a:fld id="{2B50FBE0-4F67-1441-B633-4D8BE209DDF5}" type="slidenum">
              <a:rPr lang="en-US" smtClean="0"/>
              <a:pPr>
                <a:defRPr/>
              </a:pPr>
              <a:t>69</a:t>
            </a:fld>
            <a:endParaRPr lang="en-US"/>
          </a:p>
        </p:txBody>
      </p:sp>
    </p:spTree>
    <p:extLst>
      <p:ext uri="{BB962C8B-B14F-4D97-AF65-F5344CB8AC3E}">
        <p14:creationId xmlns:p14="http://schemas.microsoft.com/office/powerpoint/2010/main" val="24865601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p:spPr>
      </p:sp>
      <p:sp>
        <p:nvSpPr>
          <p:cNvPr id="6861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ea typeface="ＭＳ Ｐゴシック" pitchFamily="1" charset="-128"/>
                <a:cs typeface="ＭＳ Ｐゴシック" pitchFamily="1" charset="-128"/>
              </a:rPr>
              <a:t>Using memory that you haven't allocated, or buffer overruns</a:t>
            </a:r>
          </a:p>
          <a:p>
            <a:r>
              <a:rPr lang="en-US" dirty="0" smtClean="0">
                <a:ea typeface="ＭＳ Ｐゴシック" pitchFamily="1" charset="-128"/>
                <a:cs typeface="ＭＳ Ｐゴシック" pitchFamily="1" charset="-128"/>
              </a:rPr>
              <a:t>When you don't do a boundary check correctly on an array, and then you go beyond the array boundary while in a loop, that is called buffer overrun. Buffer overruns are a very common programming error resulting from using more memory than you have allocated. </a:t>
            </a:r>
            <a:r>
              <a:rPr lang="en-US" dirty="0" err="1" smtClean="0">
                <a:ea typeface="ＭＳ Ｐゴシック" pitchFamily="1" charset="-128"/>
                <a:cs typeface="ＭＳ Ｐゴシック" pitchFamily="1" charset="-128"/>
              </a:rPr>
              <a:t>Valgrind</a:t>
            </a:r>
            <a:r>
              <a:rPr lang="en-US" dirty="0" smtClean="0">
                <a:ea typeface="ＭＳ Ｐゴシック" pitchFamily="1" charset="-128"/>
                <a:cs typeface="ＭＳ Ｐゴシック" pitchFamily="1" charset="-128"/>
              </a:rPr>
              <a:t> can detect buffer overruns in arrays residing in heap memory, and it reports them as array bound read (ABR) or array bound write (ABW) errors. (See Listing 8.)</a:t>
            </a:r>
          </a:p>
        </p:txBody>
      </p:sp>
      <p:sp>
        <p:nvSpPr>
          <p:cNvPr id="4" name="Slide Number Placeholder 3"/>
          <p:cNvSpPr>
            <a:spLocks noGrp="1"/>
          </p:cNvSpPr>
          <p:nvPr>
            <p:ph type="sldNum" sz="quarter" idx="5"/>
          </p:nvPr>
        </p:nvSpPr>
        <p:spPr/>
        <p:txBody>
          <a:bodyPr/>
          <a:lstStyle/>
          <a:p>
            <a:pPr>
              <a:defRPr/>
            </a:pPr>
            <a:fld id="{A62F31E4-D9AF-D647-B4CA-418B748C855D}" type="slidenum">
              <a:rPr lang="en-US" smtClean="0"/>
              <a:pPr>
                <a:defRPr/>
              </a:pPr>
              <a:t>70</a:t>
            </a:fld>
            <a:endParaRPr lang="en-US"/>
          </a:p>
        </p:txBody>
      </p:sp>
    </p:spTree>
    <p:extLst>
      <p:ext uri="{BB962C8B-B14F-4D97-AF65-F5344CB8AC3E}">
        <p14:creationId xmlns:p14="http://schemas.microsoft.com/office/powerpoint/2010/main" val="33831033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p:spPr>
      </p:sp>
      <p:sp>
        <p:nvSpPr>
          <p:cNvPr id="7065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ea typeface="ＭＳ Ｐゴシック" pitchFamily="1" charset="-128"/>
                <a:cs typeface="ＭＳ Ｐゴシック" pitchFamily="1" charset="-128"/>
              </a:rPr>
              <a:t>Using memory that you haven't allocated, or buffer overruns</a:t>
            </a:r>
          </a:p>
          <a:p>
            <a:r>
              <a:rPr lang="en-US" dirty="0" smtClean="0">
                <a:ea typeface="ＭＳ Ｐゴシック" pitchFamily="1" charset="-128"/>
                <a:cs typeface="ＭＳ Ｐゴシック" pitchFamily="1" charset="-128"/>
              </a:rPr>
              <a:t>When you don't do a boundary check correctly on an array, and then you go beyond the array boundary while in a loop, that is called buffer overrun. Buffer overruns are a very common programming error resulting from using more memory than you have allocated. </a:t>
            </a:r>
            <a:r>
              <a:rPr lang="en-US" dirty="0" err="1" smtClean="0">
                <a:ea typeface="ＭＳ Ｐゴシック" pitchFamily="1" charset="-128"/>
                <a:cs typeface="ＭＳ Ｐゴシック" pitchFamily="1" charset="-128"/>
              </a:rPr>
              <a:t>Valgrind</a:t>
            </a:r>
            <a:r>
              <a:rPr lang="en-US" dirty="0" smtClean="0">
                <a:ea typeface="ＭＳ Ｐゴシック" pitchFamily="1" charset="-128"/>
                <a:cs typeface="ＭＳ Ｐゴシック" pitchFamily="1" charset="-128"/>
              </a:rPr>
              <a:t> can detect buffer overruns in arrays residing in heap memory, and it reports them as array bound read (ABR) or array bound write (ABW) errors. (See Listing 8.)</a:t>
            </a:r>
          </a:p>
        </p:txBody>
      </p:sp>
      <p:sp>
        <p:nvSpPr>
          <p:cNvPr id="4" name="Slide Number Placeholder 3"/>
          <p:cNvSpPr>
            <a:spLocks noGrp="1"/>
          </p:cNvSpPr>
          <p:nvPr>
            <p:ph type="sldNum" sz="quarter" idx="5"/>
          </p:nvPr>
        </p:nvSpPr>
        <p:spPr/>
        <p:txBody>
          <a:bodyPr/>
          <a:lstStyle/>
          <a:p>
            <a:pPr>
              <a:defRPr/>
            </a:pPr>
            <a:fld id="{37DB1D3C-E115-664D-9005-E1852CBB1620}" type="slidenum">
              <a:rPr lang="en-US" smtClean="0"/>
              <a:pPr>
                <a:defRPr/>
              </a:pPr>
              <a:t>71</a:t>
            </a:fld>
            <a:endParaRPr lang="en-US"/>
          </a:p>
        </p:txBody>
      </p:sp>
    </p:spTree>
    <p:extLst>
      <p:ext uri="{BB962C8B-B14F-4D97-AF65-F5344CB8AC3E}">
        <p14:creationId xmlns:p14="http://schemas.microsoft.com/office/powerpoint/2010/main" val="27730307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p:spPr>
      </p:sp>
      <p:sp>
        <p:nvSpPr>
          <p:cNvPr id="6451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ea typeface="ＭＳ Ｐゴシック" pitchFamily="1" charset="-128"/>
                <a:cs typeface="ＭＳ Ｐゴシック" pitchFamily="1" charset="-128"/>
              </a:rPr>
              <a:t>Beyond Stack Read or Write (BSR, BSW) :</a:t>
            </a:r>
          </a:p>
          <a:p>
            <a:r>
              <a:rPr lang="en-US" dirty="0" smtClean="0">
                <a:ea typeface="ＭＳ Ｐゴシック" pitchFamily="1" charset="-128"/>
                <a:cs typeface="ＭＳ Ｐゴシック" pitchFamily="1" charset="-128"/>
              </a:rPr>
              <a:t>If the address of a local variable in a function is directly or indirectly stored in a global variable, in a heap memory location, or somewhere in the stack frame of an ancestor function in the call chain, upon returning from the function, it becomes a stack dangling pointer. When a stack dangling pointer is de-referenced to read from or write to the memory location, it accesses memory outside of the current stack boundaries, and </a:t>
            </a:r>
            <a:r>
              <a:rPr lang="en-US" dirty="0" err="1" smtClean="0">
                <a:ea typeface="ＭＳ Ｐゴシック" pitchFamily="1" charset="-128"/>
                <a:cs typeface="ＭＳ Ｐゴシック" pitchFamily="1" charset="-128"/>
              </a:rPr>
              <a:t>Valgrind</a:t>
            </a:r>
            <a:r>
              <a:rPr lang="en-US" dirty="0" smtClean="0">
                <a:ea typeface="ＭＳ Ｐゴシック" pitchFamily="1" charset="-128"/>
                <a:cs typeface="ＭＳ Ｐゴシック" pitchFamily="1" charset="-128"/>
              </a:rPr>
              <a:t> reports a BSR or BSW error. Uninitialized pointer variables or incorrect pointer arithmetic can also result in BSR or BSW errors.</a:t>
            </a:r>
          </a:p>
          <a:p>
            <a:r>
              <a:rPr lang="en-US" dirty="0" smtClean="0">
                <a:ea typeface="ＭＳ Ｐゴシック" pitchFamily="1" charset="-128"/>
                <a:cs typeface="ＭＳ Ｐゴシック" pitchFamily="1" charset="-128"/>
              </a:rPr>
              <a:t>In the example in Listing 7, the append method returns the address of a local variable. Upon returning from that method, the stack frame for the method is freed, and stack </a:t>
            </a:r>
            <a:r>
              <a:rPr lang="en-US" dirty="0" err="1" smtClean="0">
                <a:ea typeface="ＭＳ Ｐゴシック" pitchFamily="1" charset="-128"/>
                <a:cs typeface="ＭＳ Ｐゴシック" pitchFamily="1" charset="-128"/>
              </a:rPr>
              <a:t>boundry</a:t>
            </a:r>
            <a:r>
              <a:rPr lang="en-US" dirty="0" smtClean="0">
                <a:ea typeface="ＭＳ Ｐゴシック" pitchFamily="1" charset="-128"/>
                <a:cs typeface="ＭＳ Ｐゴシック" pitchFamily="1" charset="-128"/>
              </a:rPr>
              <a:t> shrinks. Now the returned pointer would be outside the stack bounds. If you use that pointer, </a:t>
            </a:r>
            <a:r>
              <a:rPr lang="en-US" dirty="0" err="1" smtClean="0">
                <a:ea typeface="ＭＳ Ｐゴシック" pitchFamily="1" charset="-128"/>
                <a:cs typeface="ＭＳ Ｐゴシック" pitchFamily="1" charset="-128"/>
              </a:rPr>
              <a:t>Valgrind</a:t>
            </a:r>
            <a:r>
              <a:rPr lang="en-US" dirty="0" smtClean="0">
                <a:ea typeface="ＭＳ Ｐゴシック" pitchFamily="1" charset="-128"/>
                <a:cs typeface="ＭＳ Ｐゴシック" pitchFamily="1" charset="-128"/>
              </a:rPr>
              <a:t> will report a BSR or BSW error. In the example, you would expect </a:t>
            </a:r>
            <a:r>
              <a:rPr lang="en-US" dirty="0" err="1" smtClean="0">
                <a:ea typeface="ＭＳ Ｐゴシック" pitchFamily="1" charset="-128"/>
                <a:cs typeface="ＭＳ Ｐゴシック" pitchFamily="1" charset="-128"/>
              </a:rPr>
              <a:t>append("IBM</a:t>
            </a:r>
            <a:r>
              <a:rPr lang="en-US" dirty="0" smtClean="0">
                <a:ea typeface="ＭＳ Ｐゴシック" pitchFamily="1" charset="-128"/>
                <a:cs typeface="ＭＳ Ｐゴシック" pitchFamily="1" charset="-128"/>
              </a:rPr>
              <a:t> ", </a:t>
            </a:r>
            <a:r>
              <a:rPr lang="en-US" dirty="0" err="1" smtClean="0">
                <a:ea typeface="ＭＳ Ｐゴシック" pitchFamily="1" charset="-128"/>
                <a:cs typeface="ＭＳ Ｐゴシック" pitchFamily="1" charset="-128"/>
              </a:rPr>
              <a:t>append("Rational</a:t>
            </a:r>
            <a:r>
              <a:rPr lang="en-US" dirty="0" smtClean="0">
                <a:ea typeface="ＭＳ Ｐゴシック" pitchFamily="1" charset="-128"/>
                <a:cs typeface="ＭＳ Ｐゴシック" pitchFamily="1" charset="-128"/>
              </a:rPr>
              <a:t> ", "</a:t>
            </a:r>
            <a:r>
              <a:rPr lang="en-US" dirty="0" err="1" smtClean="0">
                <a:ea typeface="ＭＳ Ｐゴシック" pitchFamily="1" charset="-128"/>
                <a:cs typeface="ＭＳ Ｐゴシック" pitchFamily="1" charset="-128"/>
              </a:rPr>
              <a:t>Valgrind</a:t>
            </a:r>
            <a:r>
              <a:rPr lang="en-US" dirty="0" smtClean="0">
                <a:ea typeface="ＭＳ Ｐゴシック" pitchFamily="1" charset="-128"/>
                <a:cs typeface="ＭＳ Ｐゴシック" pitchFamily="1" charset="-128"/>
              </a:rPr>
              <a:t>")) to return "IBM Rational </a:t>
            </a:r>
            <a:r>
              <a:rPr lang="en-US" dirty="0" err="1" smtClean="0">
                <a:ea typeface="ＭＳ Ｐゴシック" pitchFamily="1" charset="-128"/>
                <a:cs typeface="ＭＳ Ｐゴシック" pitchFamily="1" charset="-128"/>
              </a:rPr>
              <a:t>Valgrind</a:t>
            </a:r>
            <a:r>
              <a:rPr lang="en-US" dirty="0" smtClean="0">
                <a:ea typeface="ＭＳ Ｐゴシック" pitchFamily="1" charset="-128"/>
                <a:cs typeface="ＭＳ Ｐゴシック" pitchFamily="1" charset="-128"/>
              </a:rPr>
              <a:t>", but it returns garbage manifesting BSR and BSW errors.</a:t>
            </a:r>
          </a:p>
        </p:txBody>
      </p:sp>
      <p:sp>
        <p:nvSpPr>
          <p:cNvPr id="4" name="Slide Number Placeholder 3"/>
          <p:cNvSpPr>
            <a:spLocks noGrp="1"/>
          </p:cNvSpPr>
          <p:nvPr>
            <p:ph type="sldNum" sz="quarter" idx="5"/>
          </p:nvPr>
        </p:nvSpPr>
        <p:spPr/>
        <p:txBody>
          <a:bodyPr/>
          <a:lstStyle/>
          <a:p>
            <a:pPr>
              <a:defRPr/>
            </a:pPr>
            <a:fld id="{0CDC6122-84E1-DB42-A7D5-CE0763E07661}" type="slidenum">
              <a:rPr lang="en-US" smtClean="0"/>
              <a:pPr>
                <a:defRPr/>
              </a:pPr>
              <a:t>72</a:t>
            </a:fld>
            <a:endParaRPr lang="en-US"/>
          </a:p>
        </p:txBody>
      </p:sp>
    </p:spTree>
    <p:extLst>
      <p:ext uri="{BB962C8B-B14F-4D97-AF65-F5344CB8AC3E}">
        <p14:creationId xmlns:p14="http://schemas.microsoft.com/office/powerpoint/2010/main" val="2421384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ea typeface="ＭＳ Ｐゴシック" pitchFamily="1" charset="-128"/>
                <a:cs typeface="ＭＳ Ｐゴシック" pitchFamily="1" charset="-128"/>
              </a:rPr>
              <a:t>Beyond Stack Read or Write (BSR, BSW) :</a:t>
            </a:r>
          </a:p>
          <a:p>
            <a:r>
              <a:rPr lang="en-US" dirty="0" smtClean="0">
                <a:ea typeface="ＭＳ Ｐゴシック" pitchFamily="1" charset="-128"/>
                <a:cs typeface="ＭＳ Ｐゴシック" pitchFamily="1" charset="-128"/>
              </a:rPr>
              <a:t>If the address of a local variable in a function is directly or indirectly stored in a global variable, in a heap memory location, or somewhere in the stack frame of an ancestor function in the call chain, upon returning from the function, it becomes a stack dangling pointer. When a stack dangling pointer is de-referenced to read from or write to the memory location, it accesses memory outside of the current stack boundaries, and </a:t>
            </a:r>
            <a:r>
              <a:rPr lang="en-US" dirty="0" err="1" smtClean="0">
                <a:ea typeface="ＭＳ Ｐゴシック" pitchFamily="1" charset="-128"/>
                <a:cs typeface="ＭＳ Ｐゴシック" pitchFamily="1" charset="-128"/>
              </a:rPr>
              <a:t>Valgrind</a:t>
            </a:r>
            <a:r>
              <a:rPr lang="en-US" dirty="0" smtClean="0">
                <a:ea typeface="ＭＳ Ｐゴシック" pitchFamily="1" charset="-128"/>
                <a:cs typeface="ＭＳ Ｐゴシック" pitchFamily="1" charset="-128"/>
              </a:rPr>
              <a:t> reports a BSR or BSW error. Uninitialized pointer variables or incorrect pointer arithmetic can also result in BSR or BSW errors.</a:t>
            </a:r>
          </a:p>
          <a:p>
            <a:r>
              <a:rPr lang="en-US" dirty="0" smtClean="0">
                <a:ea typeface="ＭＳ Ｐゴシック" pitchFamily="1" charset="-128"/>
                <a:cs typeface="ＭＳ Ｐゴシック" pitchFamily="1" charset="-128"/>
              </a:rPr>
              <a:t>In the example in Listing 7, the append method returns the address of a local variable. Upon returning from that method, the stack frame for the method is freed, and stack </a:t>
            </a:r>
            <a:r>
              <a:rPr lang="en-US" dirty="0" err="1" smtClean="0">
                <a:ea typeface="ＭＳ Ｐゴシック" pitchFamily="1" charset="-128"/>
                <a:cs typeface="ＭＳ Ｐゴシック" pitchFamily="1" charset="-128"/>
              </a:rPr>
              <a:t>boundry</a:t>
            </a:r>
            <a:r>
              <a:rPr lang="en-US" dirty="0" smtClean="0">
                <a:ea typeface="ＭＳ Ｐゴシック" pitchFamily="1" charset="-128"/>
                <a:cs typeface="ＭＳ Ｐゴシック" pitchFamily="1" charset="-128"/>
              </a:rPr>
              <a:t> shrinks. Now the returned pointer would be outside the stack bounds. If you use that pointer, </a:t>
            </a:r>
            <a:r>
              <a:rPr lang="en-US" dirty="0" err="1" smtClean="0">
                <a:ea typeface="ＭＳ Ｐゴシック" pitchFamily="1" charset="-128"/>
                <a:cs typeface="ＭＳ Ｐゴシック" pitchFamily="1" charset="-128"/>
              </a:rPr>
              <a:t>Valgrind</a:t>
            </a:r>
            <a:r>
              <a:rPr lang="en-US" dirty="0" smtClean="0">
                <a:ea typeface="ＭＳ Ｐゴシック" pitchFamily="1" charset="-128"/>
                <a:cs typeface="ＭＳ Ｐゴシック" pitchFamily="1" charset="-128"/>
              </a:rPr>
              <a:t> will report a BSR or BSW error. In the example, you would expect </a:t>
            </a:r>
            <a:r>
              <a:rPr lang="en-US" dirty="0" err="1" smtClean="0">
                <a:ea typeface="ＭＳ Ｐゴシック" pitchFamily="1" charset="-128"/>
                <a:cs typeface="ＭＳ Ｐゴシック" pitchFamily="1" charset="-128"/>
              </a:rPr>
              <a:t>append("IBM</a:t>
            </a:r>
            <a:r>
              <a:rPr lang="en-US" dirty="0" smtClean="0">
                <a:ea typeface="ＭＳ Ｐゴシック" pitchFamily="1" charset="-128"/>
                <a:cs typeface="ＭＳ Ｐゴシック" pitchFamily="1" charset="-128"/>
              </a:rPr>
              <a:t> ", </a:t>
            </a:r>
            <a:r>
              <a:rPr lang="en-US" dirty="0" err="1" smtClean="0">
                <a:ea typeface="ＭＳ Ｐゴシック" pitchFamily="1" charset="-128"/>
                <a:cs typeface="ＭＳ Ｐゴシック" pitchFamily="1" charset="-128"/>
              </a:rPr>
              <a:t>append("Rational</a:t>
            </a:r>
            <a:r>
              <a:rPr lang="en-US" dirty="0" smtClean="0">
                <a:ea typeface="ＭＳ Ｐゴシック" pitchFamily="1" charset="-128"/>
                <a:cs typeface="ＭＳ Ｐゴシック" pitchFamily="1" charset="-128"/>
              </a:rPr>
              <a:t> ", "</a:t>
            </a:r>
            <a:r>
              <a:rPr lang="en-US" dirty="0" err="1" smtClean="0">
                <a:ea typeface="ＭＳ Ｐゴシック" pitchFamily="1" charset="-128"/>
                <a:cs typeface="ＭＳ Ｐゴシック" pitchFamily="1" charset="-128"/>
              </a:rPr>
              <a:t>Valgrind</a:t>
            </a:r>
            <a:r>
              <a:rPr lang="en-US" dirty="0" smtClean="0">
                <a:ea typeface="ＭＳ Ｐゴシック" pitchFamily="1" charset="-128"/>
                <a:cs typeface="ＭＳ Ｐゴシック" pitchFamily="1" charset="-128"/>
              </a:rPr>
              <a:t>")) to return "IBM Rational </a:t>
            </a:r>
            <a:r>
              <a:rPr lang="en-US" dirty="0" err="1" smtClean="0">
                <a:ea typeface="ＭＳ Ｐゴシック" pitchFamily="1" charset="-128"/>
                <a:cs typeface="ＭＳ Ｐゴシック" pitchFamily="1" charset="-128"/>
              </a:rPr>
              <a:t>Valgrind</a:t>
            </a:r>
            <a:r>
              <a:rPr lang="en-US" dirty="0" smtClean="0">
                <a:ea typeface="ＭＳ Ｐゴシック" pitchFamily="1" charset="-128"/>
                <a:cs typeface="ＭＳ Ｐゴシック" pitchFamily="1" charset="-128"/>
              </a:rPr>
              <a:t>", but it returns garbage manifesting BSR and BSW errors.</a:t>
            </a:r>
          </a:p>
        </p:txBody>
      </p:sp>
      <p:sp>
        <p:nvSpPr>
          <p:cNvPr id="4" name="Slide Number Placeholder 3"/>
          <p:cNvSpPr>
            <a:spLocks noGrp="1"/>
          </p:cNvSpPr>
          <p:nvPr>
            <p:ph type="sldNum" sz="quarter" idx="5"/>
          </p:nvPr>
        </p:nvSpPr>
        <p:spPr/>
        <p:txBody>
          <a:bodyPr/>
          <a:lstStyle/>
          <a:p>
            <a:pPr>
              <a:defRPr/>
            </a:pPr>
            <a:fld id="{9BCE3CE0-DFF9-0446-A410-836EF91208AC}" type="slidenum">
              <a:rPr lang="en-US" smtClean="0"/>
              <a:pPr>
                <a:defRPr/>
              </a:pPr>
              <a:t>73</a:t>
            </a:fld>
            <a:endParaRPr lang="en-US"/>
          </a:p>
        </p:txBody>
      </p:sp>
    </p:spTree>
    <p:extLst>
      <p:ext uri="{BB962C8B-B14F-4D97-AF65-F5344CB8AC3E}">
        <p14:creationId xmlns:p14="http://schemas.microsoft.com/office/powerpoint/2010/main" val="8419298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p:spPr>
      </p:sp>
      <p:sp>
        <p:nvSpPr>
          <p:cNvPr id="6041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err="1" smtClean="0">
                <a:ea typeface="ＭＳ Ｐゴシック" pitchFamily="1" charset="-128"/>
                <a:cs typeface="ＭＳ Ｐゴシック" pitchFamily="1" charset="-128"/>
              </a:rPr>
              <a:t>ree</a:t>
            </a:r>
            <a:r>
              <a:rPr lang="en-US" dirty="0" smtClean="0">
                <a:ea typeface="ＭＳ Ｐゴシック" pitchFamily="1" charset="-128"/>
                <a:cs typeface="ＭＳ Ｐゴシック" pitchFamily="1" charset="-128"/>
              </a:rPr>
              <a:t> Memory Read or Write (FMR, FMW):</a:t>
            </a:r>
          </a:p>
          <a:p>
            <a:r>
              <a:rPr lang="en-US" dirty="0" smtClean="0">
                <a:ea typeface="ＭＳ Ｐゴシック" pitchFamily="1" charset="-128"/>
                <a:cs typeface="ＭＳ Ｐゴシック" pitchFamily="1" charset="-128"/>
              </a:rPr>
              <a:t>When you use malloc or new, the operating system allocates memory from heap and returns a pointer to the location of that memory. When you don't need this memory anymore, you de-allocate it by calling free or delete. Ideally, after de-allocation, the memory at that location should not be accessed thereafter.</a:t>
            </a:r>
          </a:p>
          <a:p>
            <a:r>
              <a:rPr lang="en-US" dirty="0" smtClean="0">
                <a:ea typeface="ＭＳ Ｐゴシック" pitchFamily="1" charset="-128"/>
                <a:cs typeface="ＭＳ Ｐゴシック" pitchFamily="1" charset="-128"/>
              </a:rPr>
              <a:t>However, you may have more than one pointer in your program pointing to the same memory location. For instance, while traversing a linked list, you may have a pointer to a node, but a pointer to that node is also stored as next in the previous node. Therefore, you have two pointers to the same memory block. Upon freeing that node, these pointers will become heap dangling pointers, because they point to memory that has already been freed. Another common cause for this error is usage of </a:t>
            </a:r>
            <a:r>
              <a:rPr lang="en-US" dirty="0" err="1" smtClean="0">
                <a:ea typeface="ＭＳ Ｐゴシック" pitchFamily="1" charset="-128"/>
                <a:cs typeface="ＭＳ Ｐゴシック" pitchFamily="1" charset="-128"/>
              </a:rPr>
              <a:t>realloc</a:t>
            </a:r>
            <a:r>
              <a:rPr lang="en-US" dirty="0" smtClean="0">
                <a:ea typeface="ＭＳ Ｐゴシック" pitchFamily="1" charset="-128"/>
                <a:cs typeface="ＭＳ Ｐゴシック" pitchFamily="1" charset="-128"/>
              </a:rPr>
              <a:t> method. (See Listing 6 code.)</a:t>
            </a:r>
          </a:p>
          <a:p>
            <a:r>
              <a:rPr lang="en-US" dirty="0" smtClean="0">
                <a:ea typeface="ＭＳ Ｐゴシック" pitchFamily="1" charset="-128"/>
                <a:cs typeface="ＭＳ Ｐゴシック" pitchFamily="1" charset="-128"/>
              </a:rPr>
              <a:t>The heap management system may respond to another malloc call in the same program and allocate this freed memory to other, unrelated objects. If you use a dangling pointer and access the memory through it, the behavior of the program is undefined. It may result in strange behavior or crash. The value read from that location would be completely unrelated and garbage. If you modify memory through a dangling pointer, and later that value is used for the intended purpose and unrelated context, the behavior will be unpredictable. Of course, either an uninitialized pointer or incorrect pointer arithmetic can also result in pointing to already freed heap memory.</a:t>
            </a:r>
          </a:p>
        </p:txBody>
      </p:sp>
      <p:sp>
        <p:nvSpPr>
          <p:cNvPr id="4" name="Slide Number Placeholder 3"/>
          <p:cNvSpPr>
            <a:spLocks noGrp="1"/>
          </p:cNvSpPr>
          <p:nvPr>
            <p:ph type="sldNum" sz="quarter" idx="5"/>
          </p:nvPr>
        </p:nvSpPr>
        <p:spPr/>
        <p:txBody>
          <a:bodyPr/>
          <a:lstStyle/>
          <a:p>
            <a:pPr>
              <a:defRPr/>
            </a:pPr>
            <a:fld id="{0B4FECFB-BB88-E847-AC22-C09F83981324}" type="slidenum">
              <a:rPr lang="en-US" smtClean="0"/>
              <a:pPr>
                <a:defRPr/>
              </a:pPr>
              <a:t>75</a:t>
            </a:fld>
            <a:endParaRPr lang="en-US"/>
          </a:p>
        </p:txBody>
      </p:sp>
    </p:spTree>
    <p:extLst>
      <p:ext uri="{BB962C8B-B14F-4D97-AF65-F5344CB8AC3E}">
        <p14:creationId xmlns:p14="http://schemas.microsoft.com/office/powerpoint/2010/main" val="17644105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err="1" smtClean="0">
                <a:ea typeface="ＭＳ Ｐゴシック" pitchFamily="1" charset="-128"/>
                <a:cs typeface="ＭＳ Ｐゴシック" pitchFamily="1" charset="-128"/>
              </a:rPr>
              <a:t>ree</a:t>
            </a:r>
            <a:r>
              <a:rPr lang="en-US" dirty="0" smtClean="0">
                <a:ea typeface="ＭＳ Ｐゴシック" pitchFamily="1" charset="-128"/>
                <a:cs typeface="ＭＳ Ｐゴシック" pitchFamily="1" charset="-128"/>
              </a:rPr>
              <a:t> Memory Read or Write (FMR, FMW):</a:t>
            </a:r>
          </a:p>
          <a:p>
            <a:r>
              <a:rPr lang="en-US" dirty="0" smtClean="0">
                <a:ea typeface="ＭＳ Ｐゴシック" pitchFamily="1" charset="-128"/>
                <a:cs typeface="ＭＳ Ｐゴシック" pitchFamily="1" charset="-128"/>
              </a:rPr>
              <a:t>When you use malloc or new, the operating system allocates memory from heap and returns a pointer to the location of that memory. When you don't need this memory anymore, you de-allocate it by calling free or delete. Ideally, after de-allocation, the memory at that location should not be accessed thereafter.</a:t>
            </a:r>
          </a:p>
          <a:p>
            <a:r>
              <a:rPr lang="en-US" dirty="0" smtClean="0">
                <a:ea typeface="ＭＳ Ｐゴシック" pitchFamily="1" charset="-128"/>
                <a:cs typeface="ＭＳ Ｐゴシック" pitchFamily="1" charset="-128"/>
              </a:rPr>
              <a:t>However, you may have more than one pointer in your program pointing to the same memory location. For instance, while traversing a linked list, you may have a pointer to a node, but a pointer to that node is also stored as next in the previous node. Therefore, you have two pointers to the same memory block. Upon freeing that node, these pointers will become heap dangling pointers, because they point to memory that has already been freed. Another common cause for this error is usage of </a:t>
            </a:r>
            <a:r>
              <a:rPr lang="en-US" dirty="0" err="1" smtClean="0">
                <a:ea typeface="ＭＳ Ｐゴシック" pitchFamily="1" charset="-128"/>
                <a:cs typeface="ＭＳ Ｐゴシック" pitchFamily="1" charset="-128"/>
              </a:rPr>
              <a:t>realloc</a:t>
            </a:r>
            <a:r>
              <a:rPr lang="en-US" dirty="0" smtClean="0">
                <a:ea typeface="ＭＳ Ｐゴシック" pitchFamily="1" charset="-128"/>
                <a:cs typeface="ＭＳ Ｐゴシック" pitchFamily="1" charset="-128"/>
              </a:rPr>
              <a:t> method. (See Listing 6 code.)</a:t>
            </a:r>
          </a:p>
          <a:p>
            <a:r>
              <a:rPr lang="en-US" dirty="0" smtClean="0">
                <a:ea typeface="ＭＳ Ｐゴシック" pitchFamily="1" charset="-128"/>
                <a:cs typeface="ＭＳ Ｐゴシック" pitchFamily="1" charset="-128"/>
              </a:rPr>
              <a:t>The heap management system may respond to another malloc call in the same program and allocate this freed memory to other, unrelated objects. If you use a dangling pointer and access the memory through it, the behavior of the program is undefined. It may result in strange behavior or crash. The value read from that location would be completely unrelated and garbage. If you modify memory through a dangling pointer, and later that value is used for the intended purpose and unrelated context, the behavior will be unpredictable. Of course, either an uninitialized pointer or incorrect pointer arithmetic can also result in pointing to already freed heap memory.</a:t>
            </a:r>
          </a:p>
        </p:txBody>
      </p:sp>
      <p:sp>
        <p:nvSpPr>
          <p:cNvPr id="4" name="Slide Number Placeholder 3"/>
          <p:cNvSpPr>
            <a:spLocks noGrp="1"/>
          </p:cNvSpPr>
          <p:nvPr>
            <p:ph type="sldNum" sz="quarter" idx="5"/>
          </p:nvPr>
        </p:nvSpPr>
        <p:spPr/>
        <p:txBody>
          <a:bodyPr/>
          <a:lstStyle/>
          <a:p>
            <a:pPr>
              <a:defRPr/>
            </a:pPr>
            <a:fld id="{2C2F820E-118F-494C-B356-A27BFAEFAEE1}" type="slidenum">
              <a:rPr lang="en-US" smtClean="0"/>
              <a:pPr>
                <a:defRPr/>
              </a:pPr>
              <a:t>76</a:t>
            </a:fld>
            <a:endParaRPr lang="en-US"/>
          </a:p>
        </p:txBody>
      </p:sp>
    </p:spTree>
    <p:extLst>
      <p:ext uri="{BB962C8B-B14F-4D97-AF65-F5344CB8AC3E}">
        <p14:creationId xmlns:p14="http://schemas.microsoft.com/office/powerpoint/2010/main" val="31693357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Is</a:t>
            </a:r>
            <a:r>
              <a:rPr lang="en-US" baseline="0" dirty="0" smtClean="0"/>
              <a:t> the stack growing up or down?</a:t>
            </a:r>
          </a:p>
          <a:p>
            <a:r>
              <a:rPr lang="en-US" baseline="0" dirty="0" smtClean="0"/>
              <a:t>How would you check?</a:t>
            </a:r>
          </a:p>
          <a:p>
            <a:endParaRPr lang="en-US" baseline="0" dirty="0" smtClean="0"/>
          </a:p>
          <a:p>
            <a:r>
              <a:rPr lang="en-US" baseline="0" dirty="0" smtClean="0"/>
              <a:t>Do not make assumptions.</a:t>
            </a:r>
          </a:p>
          <a:p>
            <a:r>
              <a:rPr lang="en-US" baseline="0" dirty="0" smtClean="0"/>
              <a:t>Especially: do not rely on them.</a:t>
            </a:r>
          </a:p>
          <a:p>
            <a:r>
              <a:rPr lang="en-US" baseline="0" dirty="0" smtClean="0"/>
              <a:t>The compiler, linker, </a:t>
            </a:r>
            <a:r>
              <a:rPr lang="en-US" baseline="0" dirty="0" err="1" smtClean="0"/>
              <a:t>etc</a:t>
            </a:r>
            <a:r>
              <a:rPr lang="en-US" baseline="0" dirty="0" smtClean="0"/>
              <a:t> do whatever they deem appropriate (e.g. fast).</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BTW: I ran this on my laptop. How much memory does it have?</a:t>
            </a:r>
          </a:p>
          <a:p>
            <a:endParaRPr lang="en-US" dirty="0"/>
          </a:p>
        </p:txBody>
      </p:sp>
      <p:sp>
        <p:nvSpPr>
          <p:cNvPr id="4" name="Slide Number Placeholder 3"/>
          <p:cNvSpPr>
            <a:spLocks noGrp="1"/>
          </p:cNvSpPr>
          <p:nvPr>
            <p:ph type="sldNum" sz="quarter" idx="10"/>
          </p:nvPr>
        </p:nvSpPr>
        <p:spPr/>
        <p:txBody>
          <a:bodyPr/>
          <a:lstStyle/>
          <a:p>
            <a:fld id="{F90BD9A7-939F-844E-AA9E-BD9AA1552764}" type="slidenum">
              <a:rPr lang="en-US" smtClean="0"/>
              <a:t>77</a:t>
            </a:fld>
            <a:endParaRPr lang="en-US"/>
          </a:p>
        </p:txBody>
      </p:sp>
    </p:spTree>
    <p:extLst>
      <p:ext uri="{BB962C8B-B14F-4D97-AF65-F5344CB8AC3E}">
        <p14:creationId xmlns:p14="http://schemas.microsoft.com/office/powerpoint/2010/main" val="5097247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In C you have a chance at all these errors.</a:t>
            </a:r>
          </a:p>
          <a:p>
            <a:r>
              <a:rPr lang="en-US" dirty="0" smtClean="0"/>
              <a:t>With unpredictable</a:t>
            </a:r>
            <a:r>
              <a:rPr lang="en-US" baseline="0" dirty="0" smtClean="0"/>
              <a:t> results</a:t>
            </a:r>
          </a:p>
          <a:p>
            <a:pPr marL="171450" indent="-171450">
              <a:buFont typeface="Arial" charset="0"/>
              <a:buChar char="•"/>
            </a:pPr>
            <a:r>
              <a:rPr lang="en-US" baseline="0" dirty="0" smtClean="0"/>
              <a:t>nothing bad happens (except when you submit your code, of course </a:t>
            </a:r>
            <a:r>
              <a:rPr lang="is-IS" baseline="0" dirty="0" smtClean="0"/>
              <a:t>…)</a:t>
            </a:r>
            <a:endParaRPr lang="en-US" baseline="0" dirty="0" smtClean="0"/>
          </a:p>
          <a:p>
            <a:pPr marL="171450" indent="-171450">
              <a:buFont typeface="Arial" charset="0"/>
              <a:buChar char="•"/>
            </a:pPr>
            <a:r>
              <a:rPr lang="en-US" baseline="0" dirty="0" smtClean="0"/>
              <a:t>incorrect results (cos suddenly returns wrong answers </a:t>
            </a:r>
            <a:r>
              <a:rPr lang="is-IS" baseline="0" dirty="0" smtClean="0"/>
              <a:t>…)</a:t>
            </a:r>
          </a:p>
          <a:p>
            <a:pPr marL="171450" indent="-171450">
              <a:buFont typeface="Arial" charset="0"/>
              <a:buChar char="•"/>
            </a:pPr>
            <a:r>
              <a:rPr lang="en-US" dirty="0" smtClean="0"/>
              <a:t>exceptions (but not necessarily</a:t>
            </a:r>
            <a:r>
              <a:rPr lang="en-US" baseline="0" dirty="0" smtClean="0"/>
              <a:t> at the point of error)</a:t>
            </a:r>
          </a:p>
          <a:p>
            <a:pPr marL="171450" indent="-171450">
              <a:buFont typeface="Arial" charset="0"/>
              <a:buChar char="•"/>
            </a:pPr>
            <a:r>
              <a:rPr lang="en-US" baseline="0" dirty="0" smtClean="0"/>
              <a:t>on some (simpler) machines: corrupted program (opportunity for hackers?)</a:t>
            </a:r>
            <a:endParaRPr lang="en-US" dirty="0"/>
          </a:p>
        </p:txBody>
      </p:sp>
      <p:sp>
        <p:nvSpPr>
          <p:cNvPr id="4" name="Slide Number Placeholder 3"/>
          <p:cNvSpPr>
            <a:spLocks noGrp="1"/>
          </p:cNvSpPr>
          <p:nvPr>
            <p:ph type="sldNum" sz="quarter" idx="10"/>
          </p:nvPr>
        </p:nvSpPr>
        <p:spPr/>
        <p:txBody>
          <a:bodyPr/>
          <a:lstStyle/>
          <a:p>
            <a:fld id="{F90BD9A7-939F-844E-AA9E-BD9AA1552764}" type="slidenum">
              <a:rPr lang="en-US" smtClean="0"/>
              <a:t>78</a:t>
            </a:fld>
            <a:endParaRPr lang="en-US"/>
          </a:p>
        </p:txBody>
      </p:sp>
    </p:spTree>
    <p:extLst>
      <p:ext uri="{BB962C8B-B14F-4D97-AF65-F5344CB8AC3E}">
        <p14:creationId xmlns:p14="http://schemas.microsoft.com/office/powerpoint/2010/main" val="20028071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a:xfrm>
            <a:off x="685800" y="1143000"/>
            <a:ext cx="5486400" cy="3086100"/>
          </a:xfrm>
        </p:spPr>
      </p:sp>
      <p:sp>
        <p:nvSpPr>
          <p:cNvPr id="32771"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26888869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a:xfrm>
            <a:off x="685800" y="1143000"/>
            <a:ext cx="5486400" cy="3086100"/>
          </a:xfrm>
        </p:spPr>
      </p:sp>
      <p:sp>
        <p:nvSpPr>
          <p:cNvPr id="32771"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20401157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ChangeArrowheads="1"/>
          </p:cNvSpPr>
          <p:nvPr>
            <p:ph type="sldImg"/>
          </p:nvPr>
        </p:nvSpPr>
        <p:spPr bwMode="auto">
          <a:xfrm>
            <a:off x="685800" y="1143000"/>
            <a:ext cx="5486400" cy="3086100"/>
          </a:xfrm>
          <a:solidFill>
            <a:srgbClr val="FFFFFF"/>
          </a:solidFill>
          <a:ln>
            <a:solidFill>
              <a:srgbClr val="000000"/>
            </a:solidFill>
            <a:miter lim="800000"/>
            <a:headEnd/>
            <a:tailEnd/>
          </a:ln>
        </p:spPr>
      </p:sp>
      <p:sp>
        <p:nvSpPr>
          <p:cNvPr id="21507"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lIns="89936" tIns="44968" rIns="89936" bIns="44968" numCol="1" anchor="t" anchorCtr="0" compatLnSpc="1">
            <a:prstTxWarp prst="textNoShape">
              <a:avLst/>
            </a:prstTxWarp>
          </a:bodyPr>
          <a:lstStyle/>
          <a:p>
            <a:endParaRPr lang="en-US">
              <a:ea typeface="ＭＳ Ｐゴシック" pitchFamily="1" charset="-128"/>
              <a:cs typeface="ＭＳ Ｐゴシック" pitchFamily="1" charset="-128"/>
            </a:endParaRPr>
          </a:p>
        </p:txBody>
      </p:sp>
    </p:spTree>
    <p:extLst>
      <p:ext uri="{BB962C8B-B14F-4D97-AF65-F5344CB8AC3E}">
        <p14:creationId xmlns:p14="http://schemas.microsoft.com/office/powerpoint/2010/main" val="15890795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ChangeArrowheads="1"/>
          </p:cNvSpPr>
          <p:nvPr>
            <p:ph type="sldImg"/>
          </p:nvPr>
        </p:nvSpPr>
        <p:spPr bwMode="auto">
          <a:xfrm>
            <a:off x="685800" y="1143000"/>
            <a:ext cx="5486400" cy="3086100"/>
          </a:xfrm>
          <a:solidFill>
            <a:srgbClr val="FFFFFF"/>
          </a:solidFill>
          <a:ln>
            <a:solidFill>
              <a:srgbClr val="000000"/>
            </a:solidFill>
            <a:miter lim="800000"/>
            <a:headEnd/>
            <a:tailEnd/>
          </a:ln>
        </p:spPr>
      </p:sp>
      <p:sp>
        <p:nvSpPr>
          <p:cNvPr id="21507"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lIns="89936" tIns="44968" rIns="89936" bIns="44968" numCol="1" anchor="t" anchorCtr="0" compatLnSpc="1">
            <a:prstTxWarp prst="textNoShape">
              <a:avLst/>
            </a:prstTxWarp>
          </a:bodyPr>
          <a:lstStyle/>
          <a:p>
            <a:endParaRPr lang="en-US">
              <a:ea typeface="ＭＳ Ｐゴシック" pitchFamily="1" charset="-128"/>
              <a:cs typeface="ＭＳ Ｐゴシック" pitchFamily="1" charset="-128"/>
            </a:endParaRPr>
          </a:p>
        </p:txBody>
      </p:sp>
    </p:spTree>
    <p:extLst>
      <p:ext uri="{BB962C8B-B14F-4D97-AF65-F5344CB8AC3E}">
        <p14:creationId xmlns:p14="http://schemas.microsoft.com/office/powerpoint/2010/main" val="9027837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ChangeArrowheads="1"/>
          </p:cNvSpPr>
          <p:nvPr>
            <p:ph type="sldImg"/>
          </p:nvPr>
        </p:nvSpPr>
        <p:spPr bwMode="auto">
          <a:xfrm>
            <a:off x="685800" y="1143000"/>
            <a:ext cx="5486400" cy="3086100"/>
          </a:xfrm>
          <a:solidFill>
            <a:srgbClr val="FFFFFF"/>
          </a:solidFill>
          <a:ln>
            <a:solidFill>
              <a:srgbClr val="000000"/>
            </a:solidFill>
            <a:miter lim="800000"/>
            <a:headEnd/>
            <a:tailEnd/>
          </a:ln>
        </p:spPr>
      </p:sp>
      <p:sp>
        <p:nvSpPr>
          <p:cNvPr id="21507"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lIns="89936" tIns="44968" rIns="89936" bIns="44968" numCol="1" anchor="t" anchorCtr="0" compatLnSpc="1">
            <a:prstTxWarp prst="textNoShape">
              <a:avLst/>
            </a:prstTxWarp>
          </a:bodyPr>
          <a:lstStyle/>
          <a:p>
            <a:endParaRPr lang="en-US">
              <a:ea typeface="ＭＳ Ｐゴシック" pitchFamily="1" charset="-128"/>
              <a:cs typeface="ＭＳ Ｐゴシック" pitchFamily="1" charset="-128"/>
            </a:endParaRPr>
          </a:p>
        </p:txBody>
      </p:sp>
    </p:spTree>
    <p:extLst>
      <p:ext uri="{BB962C8B-B14F-4D97-AF65-F5344CB8AC3E}">
        <p14:creationId xmlns:p14="http://schemas.microsoft.com/office/powerpoint/2010/main" val="1633345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ChangeArrowheads="1"/>
          </p:cNvSpPr>
          <p:nvPr>
            <p:ph type="sldImg"/>
          </p:nvPr>
        </p:nvSpPr>
        <p:spPr bwMode="auto">
          <a:xfrm>
            <a:off x="685800" y="1143000"/>
            <a:ext cx="5486400" cy="3086100"/>
          </a:xfrm>
          <a:solidFill>
            <a:srgbClr val="FFFFFF"/>
          </a:solidFill>
          <a:ln>
            <a:solidFill>
              <a:srgbClr val="000000"/>
            </a:solidFill>
            <a:miter lim="800000"/>
            <a:headEnd/>
            <a:tailEnd/>
          </a:ln>
        </p:spPr>
      </p:sp>
      <p:sp>
        <p:nvSpPr>
          <p:cNvPr id="21507"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lIns="89936" tIns="44968" rIns="89936" bIns="44968" numCol="1" anchor="t" anchorCtr="0" compatLnSpc="1">
            <a:prstTxWarp prst="textNoShape">
              <a:avLst/>
            </a:prstTxWarp>
          </a:bodyPr>
          <a:lstStyle/>
          <a:p>
            <a:endParaRPr lang="en-US">
              <a:ea typeface="ＭＳ Ｐゴシック" pitchFamily="1" charset="-128"/>
              <a:cs typeface="ＭＳ Ｐゴシック" pitchFamily="1" charset="-128"/>
            </a:endParaRPr>
          </a:p>
        </p:txBody>
      </p:sp>
    </p:spTree>
    <p:extLst>
      <p:ext uri="{BB962C8B-B14F-4D97-AF65-F5344CB8AC3E}">
        <p14:creationId xmlns:p14="http://schemas.microsoft.com/office/powerpoint/2010/main" val="1762337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CS 61c</a:t>
            </a:r>
            <a:endParaRPr lang="en-US"/>
          </a:p>
        </p:txBody>
      </p:sp>
      <p:sp>
        <p:nvSpPr>
          <p:cNvPr id="5" name="Footer Placeholder 4"/>
          <p:cNvSpPr>
            <a:spLocks noGrp="1"/>
          </p:cNvSpPr>
          <p:nvPr>
            <p:ph type="ftr" sz="quarter" idx="11"/>
          </p:nvPr>
        </p:nvSpPr>
        <p:spPr>
          <a:xfrm>
            <a:off x="2672862" y="4767264"/>
            <a:ext cx="3950676" cy="273844"/>
          </a:xfrm>
          <a:prstGeom prst="rect">
            <a:avLst/>
          </a:prstGeom>
        </p:spPr>
        <p:txBody>
          <a:bodyPr/>
          <a:lstStyle/>
          <a:p>
            <a:r>
              <a:rPr lang="en-US" smtClean="0"/>
              <a:t>Lecture 4: Memory Management</a:t>
            </a:r>
            <a:endParaRPr lang="en-US"/>
          </a:p>
        </p:txBody>
      </p:sp>
      <p:sp>
        <p:nvSpPr>
          <p:cNvPr id="6" name="Slide Number Placeholder 5"/>
          <p:cNvSpPr>
            <a:spLocks noGrp="1"/>
          </p:cNvSpPr>
          <p:nvPr>
            <p:ph type="sldNum" sz="quarter" idx="12"/>
          </p:nvPr>
        </p:nvSpPr>
        <p:spPr/>
        <p:txBody>
          <a:bodyPr/>
          <a:lstStyle/>
          <a:p>
            <a:fld id="{3FF131CF-B26C-E347-9AC9-78212C099DD5}" type="slidenum">
              <a:rPr lang="en-US" smtClean="0"/>
              <a:t>‹#›</a:t>
            </a:fld>
            <a:endParaRPr lang="en-US"/>
          </a:p>
        </p:txBody>
      </p:sp>
      <p:sp>
        <p:nvSpPr>
          <p:cNvPr id="7" name="Title 1"/>
          <p:cNvSpPr>
            <a:spLocks noGrp="1"/>
          </p:cNvSpPr>
          <p:nvPr>
            <p:ph type="title"/>
          </p:nvPr>
        </p:nvSpPr>
        <p:spPr>
          <a:xfrm>
            <a:off x="222739" y="573208"/>
            <a:ext cx="8628184" cy="2143616"/>
          </a:xfrm>
        </p:spPr>
        <p:txBody>
          <a:bodyPr/>
          <a:lstStyle>
            <a:lvl1pPr algn="ctr">
              <a:defRPr/>
            </a:lvl1pPr>
          </a:lstStyle>
          <a:p>
            <a:r>
              <a:rPr lang="en-US" smtClean="0"/>
              <a:t>Click to edit Master title style</a:t>
            </a:r>
            <a:endParaRPr lang="en-US" dirty="0"/>
          </a:p>
        </p:txBody>
      </p:sp>
      <p:sp>
        <p:nvSpPr>
          <p:cNvPr id="15" name="Content Placeholder 14"/>
          <p:cNvSpPr>
            <a:spLocks noGrp="1"/>
          </p:cNvSpPr>
          <p:nvPr>
            <p:ph sz="quarter" idx="13"/>
          </p:nvPr>
        </p:nvSpPr>
        <p:spPr>
          <a:xfrm>
            <a:off x="222255" y="3183342"/>
            <a:ext cx="8628063" cy="1136176"/>
          </a:xfrm>
        </p:spPr>
        <p:txBody>
          <a:bodyPr>
            <a:normAutofit/>
          </a:bodyPr>
          <a:lstStyle>
            <a:lvl1pPr marL="0" indent="0" algn="ctr">
              <a:buNone/>
              <a:defRPr sz="3200">
                <a:solidFill>
                  <a:srgbClr val="0070C0"/>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smtClean="0"/>
              <a:t>Click to edit Master text styles</a:t>
            </a:r>
          </a:p>
        </p:txBody>
      </p:sp>
    </p:spTree>
    <p:extLst>
      <p:ext uri="{BB962C8B-B14F-4D97-AF65-F5344CB8AC3E}">
        <p14:creationId xmlns:p14="http://schemas.microsoft.com/office/powerpoint/2010/main" val="9647105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2pPr marL="685800" indent="-228600">
              <a:buFont typeface="AmericanTypewriter-Condensed" charset="0"/>
              <a:buChar char="−"/>
              <a:defRPr/>
            </a:lvl2pPr>
            <a:lvl3pPr marL="1143000" indent="-228600">
              <a:buFont typeface="Wingdings" charset="2"/>
              <a:buChar char="§"/>
              <a:defRPr/>
            </a:lvl3pPr>
            <a:lvl4pPr marL="1600200" indent="-228600">
              <a:buFont typeface="Courier New" charset="0"/>
              <a:buChar char="o"/>
              <a:defRPr/>
            </a:lvl4pPr>
            <a:lvl5pPr marL="2057400" indent="-228600">
              <a:buFont typeface="Wingdings" charset="2"/>
              <a:buChar char="Ø"/>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r>
              <a:rPr lang="en-US" smtClean="0"/>
              <a:t>CS 61c</a:t>
            </a:r>
            <a:endParaRPr lang="en-US"/>
          </a:p>
        </p:txBody>
      </p:sp>
      <p:sp>
        <p:nvSpPr>
          <p:cNvPr id="5" name="Footer Placeholder 4"/>
          <p:cNvSpPr>
            <a:spLocks noGrp="1"/>
          </p:cNvSpPr>
          <p:nvPr>
            <p:ph type="ftr" sz="quarter" idx="11"/>
          </p:nvPr>
        </p:nvSpPr>
        <p:spPr>
          <a:xfrm>
            <a:off x="2672862" y="4767264"/>
            <a:ext cx="3950676" cy="273844"/>
          </a:xfrm>
          <a:prstGeom prst="rect">
            <a:avLst/>
          </a:prstGeom>
        </p:spPr>
        <p:txBody>
          <a:bodyPr/>
          <a:lstStyle/>
          <a:p>
            <a:r>
              <a:rPr lang="en-US" smtClean="0"/>
              <a:t>Lecture 4: Memory Management</a:t>
            </a:r>
            <a:endParaRPr lang="en-US"/>
          </a:p>
        </p:txBody>
      </p:sp>
      <p:sp>
        <p:nvSpPr>
          <p:cNvPr id="6" name="Slide Number Placeholder 5"/>
          <p:cNvSpPr>
            <a:spLocks noGrp="1"/>
          </p:cNvSpPr>
          <p:nvPr>
            <p:ph type="sldNum" sz="quarter" idx="12"/>
          </p:nvPr>
        </p:nvSpPr>
        <p:spPr/>
        <p:txBody>
          <a:bodyPr/>
          <a:lstStyle/>
          <a:p>
            <a:fld id="{3FF131CF-B26C-E347-9AC9-78212C099DD5}" type="slidenum">
              <a:rPr lang="en-US" smtClean="0"/>
              <a:t>‹#›</a:t>
            </a:fld>
            <a:endParaRPr lang="en-US"/>
          </a:p>
        </p:txBody>
      </p:sp>
    </p:spTree>
    <p:extLst>
      <p:ext uri="{BB962C8B-B14F-4D97-AF65-F5344CB8AC3E}">
        <p14:creationId xmlns:p14="http://schemas.microsoft.com/office/powerpoint/2010/main" val="3888638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2pPr marL="685800" indent="-228600">
              <a:buFont typeface="AmericanTypewriter-Condensed" charset="0"/>
              <a:buChar char="−"/>
              <a:defRPr/>
            </a:lvl2pPr>
            <a:lvl3pPr marL="1143000" indent="-228600">
              <a:buFont typeface="Wingdings" charset="2"/>
              <a:buChar char="§"/>
              <a:defRPr/>
            </a:lvl3pPr>
            <a:lvl4pPr marL="1600200" indent="-228600">
              <a:buFont typeface="Courier New" charset="0"/>
              <a:buChar char="o"/>
              <a:defRPr/>
            </a:lvl4pPr>
            <a:lvl5pPr marL="2057400" indent="-228600">
              <a:buFont typeface="Wingdings" charset="2"/>
              <a:buChar char="Ø"/>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r>
              <a:rPr lang="en-US" smtClean="0"/>
              <a:t>CS 61c</a:t>
            </a:r>
            <a:endParaRPr lang="en-US"/>
          </a:p>
        </p:txBody>
      </p:sp>
      <p:sp>
        <p:nvSpPr>
          <p:cNvPr id="5" name="Footer Placeholder 4"/>
          <p:cNvSpPr>
            <a:spLocks noGrp="1"/>
          </p:cNvSpPr>
          <p:nvPr>
            <p:ph type="ftr" sz="quarter" idx="11"/>
          </p:nvPr>
        </p:nvSpPr>
        <p:spPr>
          <a:xfrm>
            <a:off x="2672862" y="4767264"/>
            <a:ext cx="3950676" cy="273844"/>
          </a:xfrm>
          <a:prstGeom prst="rect">
            <a:avLst/>
          </a:prstGeom>
        </p:spPr>
        <p:txBody>
          <a:bodyPr/>
          <a:lstStyle/>
          <a:p>
            <a:r>
              <a:rPr lang="en-US" smtClean="0"/>
              <a:t>Lecture 4: Memory Management</a:t>
            </a:r>
            <a:endParaRPr lang="en-US"/>
          </a:p>
        </p:txBody>
      </p:sp>
      <p:sp>
        <p:nvSpPr>
          <p:cNvPr id="6" name="Slide Number Placeholder 5"/>
          <p:cNvSpPr>
            <a:spLocks noGrp="1"/>
          </p:cNvSpPr>
          <p:nvPr>
            <p:ph type="sldNum" sz="quarter" idx="12"/>
          </p:nvPr>
        </p:nvSpPr>
        <p:spPr/>
        <p:txBody>
          <a:bodyPr/>
          <a:lstStyle/>
          <a:p>
            <a:fld id="{3FF131CF-B26C-E347-9AC9-78212C099DD5}" type="slidenum">
              <a:rPr lang="en-US" smtClean="0"/>
              <a:t>‹#›</a:t>
            </a:fld>
            <a:endParaRPr lang="en-US"/>
          </a:p>
        </p:txBody>
      </p:sp>
    </p:spTree>
    <p:extLst>
      <p:ext uri="{BB962C8B-B14F-4D97-AF65-F5344CB8AC3E}">
        <p14:creationId xmlns:p14="http://schemas.microsoft.com/office/powerpoint/2010/main" val="569973690"/>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22744" y="1090248"/>
            <a:ext cx="4292111" cy="3542476"/>
          </a:xfrm>
        </p:spPr>
        <p:txBody>
          <a:bodyPr/>
          <a:lstStyle>
            <a:lvl2pPr marL="685800" indent="-228600">
              <a:buFont typeface="AmericanTypewriter-Condensed" charset="0"/>
              <a:buChar char="−"/>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29151" y="1090248"/>
            <a:ext cx="4221773" cy="3542476"/>
          </a:xfrm>
        </p:spPr>
        <p:txBody>
          <a:bodyPr/>
          <a:lstStyle>
            <a:lvl2pPr marL="685800" indent="-228600">
              <a:buFont typeface="AmericanTypewriter-Condensed" charset="0"/>
              <a:buChar char="−"/>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r>
              <a:rPr lang="en-US" smtClean="0"/>
              <a:t>CS 61c</a:t>
            </a:r>
            <a:endParaRPr lang="en-US"/>
          </a:p>
        </p:txBody>
      </p:sp>
      <p:sp>
        <p:nvSpPr>
          <p:cNvPr id="6" name="Footer Placeholder 5"/>
          <p:cNvSpPr>
            <a:spLocks noGrp="1"/>
          </p:cNvSpPr>
          <p:nvPr>
            <p:ph type="ftr" sz="quarter" idx="11"/>
          </p:nvPr>
        </p:nvSpPr>
        <p:spPr>
          <a:xfrm>
            <a:off x="2672862" y="4767264"/>
            <a:ext cx="3950676" cy="273844"/>
          </a:xfrm>
          <a:prstGeom prst="rect">
            <a:avLst/>
          </a:prstGeom>
        </p:spPr>
        <p:txBody>
          <a:bodyPr/>
          <a:lstStyle/>
          <a:p>
            <a:r>
              <a:rPr lang="en-US" smtClean="0"/>
              <a:t>Lecture 4: Memory Management</a:t>
            </a:r>
            <a:endParaRPr lang="en-US"/>
          </a:p>
        </p:txBody>
      </p:sp>
      <p:sp>
        <p:nvSpPr>
          <p:cNvPr id="7" name="Slide Number Placeholder 6"/>
          <p:cNvSpPr>
            <a:spLocks noGrp="1"/>
          </p:cNvSpPr>
          <p:nvPr>
            <p:ph type="sldNum" sz="quarter" idx="12"/>
          </p:nvPr>
        </p:nvSpPr>
        <p:spPr/>
        <p:txBody>
          <a:bodyPr/>
          <a:lstStyle/>
          <a:p>
            <a:fld id="{3FF131CF-B26C-E347-9AC9-78212C099DD5}" type="slidenum">
              <a:rPr lang="en-US" smtClean="0"/>
              <a:t>‹#›</a:t>
            </a:fld>
            <a:endParaRPr lang="en-US"/>
          </a:p>
        </p:txBody>
      </p:sp>
    </p:spTree>
    <p:extLst>
      <p:ext uri="{BB962C8B-B14F-4D97-AF65-F5344CB8AC3E}">
        <p14:creationId xmlns:p14="http://schemas.microsoft.com/office/powerpoint/2010/main" val="57843815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2743" y="114301"/>
            <a:ext cx="8628185" cy="738554"/>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22744" y="1056863"/>
            <a:ext cx="4275443" cy="43782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22744" y="1698701"/>
            <a:ext cx="4275443" cy="2943546"/>
          </a:xfrm>
        </p:spPr>
        <p:txBody>
          <a:bodyPr/>
          <a:lstStyle>
            <a:lvl2pPr marL="685800" indent="-228600">
              <a:buFont typeface="AmericanTypewriter-Condensed" charset="0"/>
              <a:buChar char="−"/>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29151" y="1056863"/>
            <a:ext cx="4221773" cy="43782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1" y="1698701"/>
            <a:ext cx="4221773" cy="2943546"/>
          </a:xfrm>
        </p:spPr>
        <p:txBody>
          <a:bodyPr/>
          <a:lstStyle>
            <a:lvl2pPr marL="685800" indent="-228600">
              <a:buFont typeface="AmericanTypewriter-Condensed" charset="0"/>
              <a:buChar char="−"/>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r>
              <a:rPr lang="en-US" smtClean="0"/>
              <a:t>CS 61c</a:t>
            </a:r>
            <a:endParaRPr lang="en-US"/>
          </a:p>
        </p:txBody>
      </p:sp>
      <p:sp>
        <p:nvSpPr>
          <p:cNvPr id="8" name="Footer Placeholder 7"/>
          <p:cNvSpPr>
            <a:spLocks noGrp="1"/>
          </p:cNvSpPr>
          <p:nvPr>
            <p:ph type="ftr" sz="quarter" idx="11"/>
          </p:nvPr>
        </p:nvSpPr>
        <p:spPr>
          <a:xfrm>
            <a:off x="2672862" y="4767264"/>
            <a:ext cx="3950676" cy="273844"/>
          </a:xfrm>
          <a:prstGeom prst="rect">
            <a:avLst/>
          </a:prstGeom>
        </p:spPr>
        <p:txBody>
          <a:bodyPr/>
          <a:lstStyle/>
          <a:p>
            <a:r>
              <a:rPr lang="en-US" smtClean="0"/>
              <a:t>Lecture 4: Memory Management</a:t>
            </a:r>
            <a:endParaRPr lang="en-US"/>
          </a:p>
        </p:txBody>
      </p:sp>
      <p:sp>
        <p:nvSpPr>
          <p:cNvPr id="9" name="Slide Number Placeholder 8"/>
          <p:cNvSpPr>
            <a:spLocks noGrp="1"/>
          </p:cNvSpPr>
          <p:nvPr>
            <p:ph type="sldNum" sz="quarter" idx="12"/>
          </p:nvPr>
        </p:nvSpPr>
        <p:spPr/>
        <p:txBody>
          <a:bodyPr/>
          <a:lstStyle/>
          <a:p>
            <a:fld id="{3FF131CF-B26C-E347-9AC9-78212C099DD5}" type="slidenum">
              <a:rPr lang="en-US" smtClean="0"/>
              <a:t>‹#›</a:t>
            </a:fld>
            <a:endParaRPr lang="en-US"/>
          </a:p>
        </p:txBody>
      </p:sp>
    </p:spTree>
    <p:extLst>
      <p:ext uri="{BB962C8B-B14F-4D97-AF65-F5344CB8AC3E}">
        <p14:creationId xmlns:p14="http://schemas.microsoft.com/office/powerpoint/2010/main" val="15160111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2743" y="114301"/>
            <a:ext cx="8628185" cy="738554"/>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22744" y="1056863"/>
            <a:ext cx="1508525" cy="43782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2068835" y="1056866"/>
            <a:ext cx="6782093" cy="172291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222739" y="2951561"/>
            <a:ext cx="1508526" cy="43782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2068835" y="2951560"/>
            <a:ext cx="6782093" cy="173931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r>
              <a:rPr lang="en-US" smtClean="0"/>
              <a:t>CS 61c</a:t>
            </a:r>
            <a:endParaRPr lang="en-US"/>
          </a:p>
        </p:txBody>
      </p:sp>
      <p:sp>
        <p:nvSpPr>
          <p:cNvPr id="8" name="Footer Placeholder 7"/>
          <p:cNvSpPr>
            <a:spLocks noGrp="1"/>
          </p:cNvSpPr>
          <p:nvPr>
            <p:ph type="ftr" sz="quarter" idx="11"/>
          </p:nvPr>
        </p:nvSpPr>
        <p:spPr>
          <a:xfrm>
            <a:off x="2672862" y="4767264"/>
            <a:ext cx="3950676" cy="273844"/>
          </a:xfrm>
          <a:prstGeom prst="rect">
            <a:avLst/>
          </a:prstGeom>
        </p:spPr>
        <p:txBody>
          <a:bodyPr/>
          <a:lstStyle/>
          <a:p>
            <a:r>
              <a:rPr lang="en-US" smtClean="0"/>
              <a:t>Lecture 4: Memory Management</a:t>
            </a:r>
            <a:endParaRPr lang="en-US"/>
          </a:p>
        </p:txBody>
      </p:sp>
      <p:sp>
        <p:nvSpPr>
          <p:cNvPr id="9" name="Slide Number Placeholder 8"/>
          <p:cNvSpPr>
            <a:spLocks noGrp="1"/>
          </p:cNvSpPr>
          <p:nvPr>
            <p:ph type="sldNum" sz="quarter" idx="12"/>
          </p:nvPr>
        </p:nvSpPr>
        <p:spPr/>
        <p:txBody>
          <a:bodyPr/>
          <a:lstStyle/>
          <a:p>
            <a:fld id="{3FF131CF-B26C-E347-9AC9-78212C099DD5}" type="slidenum">
              <a:rPr lang="en-US" smtClean="0"/>
              <a:t>‹#›</a:t>
            </a:fld>
            <a:endParaRPr lang="en-US"/>
          </a:p>
        </p:txBody>
      </p:sp>
    </p:spTree>
    <p:extLst>
      <p:ext uri="{BB962C8B-B14F-4D97-AF65-F5344CB8AC3E}">
        <p14:creationId xmlns:p14="http://schemas.microsoft.com/office/powerpoint/2010/main" val="16948848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r>
              <a:rPr lang="en-US" smtClean="0"/>
              <a:t>CS 61c</a:t>
            </a:r>
            <a:endParaRPr lang="en-US"/>
          </a:p>
        </p:txBody>
      </p:sp>
      <p:sp>
        <p:nvSpPr>
          <p:cNvPr id="4" name="Footer Placeholder 3"/>
          <p:cNvSpPr>
            <a:spLocks noGrp="1"/>
          </p:cNvSpPr>
          <p:nvPr>
            <p:ph type="ftr" sz="quarter" idx="11"/>
          </p:nvPr>
        </p:nvSpPr>
        <p:spPr>
          <a:xfrm>
            <a:off x="2672862" y="4767264"/>
            <a:ext cx="3950676" cy="273844"/>
          </a:xfrm>
          <a:prstGeom prst="rect">
            <a:avLst/>
          </a:prstGeom>
        </p:spPr>
        <p:txBody>
          <a:bodyPr/>
          <a:lstStyle/>
          <a:p>
            <a:r>
              <a:rPr lang="en-US" smtClean="0"/>
              <a:t>Lecture 4: Memory Management</a:t>
            </a:r>
            <a:endParaRPr lang="en-US"/>
          </a:p>
        </p:txBody>
      </p:sp>
      <p:sp>
        <p:nvSpPr>
          <p:cNvPr id="5" name="Slide Number Placeholder 4"/>
          <p:cNvSpPr>
            <a:spLocks noGrp="1"/>
          </p:cNvSpPr>
          <p:nvPr>
            <p:ph type="sldNum" sz="quarter" idx="12"/>
          </p:nvPr>
        </p:nvSpPr>
        <p:spPr/>
        <p:txBody>
          <a:bodyPr/>
          <a:lstStyle/>
          <a:p>
            <a:fld id="{3FF131CF-B26C-E347-9AC9-78212C099DD5}" type="slidenum">
              <a:rPr lang="en-US" smtClean="0"/>
              <a:t>‹#›</a:t>
            </a:fld>
            <a:endParaRPr lang="en-US"/>
          </a:p>
        </p:txBody>
      </p:sp>
    </p:spTree>
    <p:extLst>
      <p:ext uri="{BB962C8B-B14F-4D97-AF65-F5344CB8AC3E}">
        <p14:creationId xmlns:p14="http://schemas.microsoft.com/office/powerpoint/2010/main" val="10443512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CS 61c</a:t>
            </a:r>
            <a:endParaRPr lang="en-US"/>
          </a:p>
        </p:txBody>
      </p:sp>
      <p:sp>
        <p:nvSpPr>
          <p:cNvPr id="3" name="Footer Placeholder 2"/>
          <p:cNvSpPr>
            <a:spLocks noGrp="1"/>
          </p:cNvSpPr>
          <p:nvPr>
            <p:ph type="ftr" sz="quarter" idx="11"/>
          </p:nvPr>
        </p:nvSpPr>
        <p:spPr>
          <a:xfrm>
            <a:off x="2672862" y="4767264"/>
            <a:ext cx="3950676" cy="273844"/>
          </a:xfrm>
          <a:prstGeom prst="rect">
            <a:avLst/>
          </a:prstGeom>
        </p:spPr>
        <p:txBody>
          <a:bodyPr/>
          <a:lstStyle/>
          <a:p>
            <a:r>
              <a:rPr lang="en-US" smtClean="0"/>
              <a:t>Lecture 4: Memory Management</a:t>
            </a:r>
            <a:endParaRPr lang="en-US"/>
          </a:p>
        </p:txBody>
      </p:sp>
      <p:sp>
        <p:nvSpPr>
          <p:cNvPr id="4" name="Slide Number Placeholder 3"/>
          <p:cNvSpPr>
            <a:spLocks noGrp="1"/>
          </p:cNvSpPr>
          <p:nvPr>
            <p:ph type="sldNum" sz="quarter" idx="12"/>
          </p:nvPr>
        </p:nvSpPr>
        <p:spPr/>
        <p:txBody>
          <a:bodyPr/>
          <a:lstStyle/>
          <a:p>
            <a:fld id="{3FF131CF-B26C-E347-9AC9-78212C099DD5}" type="slidenum">
              <a:rPr lang="en-US" smtClean="0"/>
              <a:t>‹#›</a:t>
            </a:fld>
            <a:endParaRPr lang="en-US"/>
          </a:p>
        </p:txBody>
      </p:sp>
    </p:spTree>
    <p:extLst>
      <p:ext uri="{BB962C8B-B14F-4D97-AF65-F5344CB8AC3E}">
        <p14:creationId xmlns:p14="http://schemas.microsoft.com/office/powerpoint/2010/main" val="102794795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2739" y="106794"/>
            <a:ext cx="8628184" cy="79002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2739" y="1055077"/>
            <a:ext cx="8628184" cy="357764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22744" y="4767264"/>
            <a:ext cx="2250831" cy="273844"/>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CS 61c</a:t>
            </a:r>
            <a:endParaRPr lang="en-US" dirty="0"/>
          </a:p>
        </p:txBody>
      </p:sp>
      <p:sp>
        <p:nvSpPr>
          <p:cNvPr id="6" name="Slide Number Placeholder 5"/>
          <p:cNvSpPr>
            <a:spLocks noGrp="1"/>
          </p:cNvSpPr>
          <p:nvPr>
            <p:ph type="sldNum" sz="quarter" idx="4"/>
          </p:nvPr>
        </p:nvSpPr>
        <p:spPr>
          <a:xfrm>
            <a:off x="6793523" y="4767264"/>
            <a:ext cx="20574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FF131CF-B26C-E347-9AC9-78212C099DD5}" type="slidenum">
              <a:rPr lang="en-US" smtClean="0"/>
              <a:t>‹#›</a:t>
            </a:fld>
            <a:endParaRPr lang="en-US" dirty="0"/>
          </a:p>
        </p:txBody>
      </p:sp>
      <p:sp>
        <p:nvSpPr>
          <p:cNvPr id="8" name="Footer Placeholder 7"/>
          <p:cNvSpPr>
            <a:spLocks noGrp="1"/>
          </p:cNvSpPr>
          <p:nvPr>
            <p:ph type="ftr" sz="quarter" idx="3"/>
          </p:nvPr>
        </p:nvSpPr>
        <p:spPr>
          <a:xfrm>
            <a:off x="2634018" y="4767264"/>
            <a:ext cx="3985146"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Lecture 4: Memory Management</a:t>
            </a:r>
            <a:endParaRPr lang="en-US" dirty="0"/>
          </a:p>
        </p:txBody>
      </p:sp>
    </p:spTree>
    <p:extLst>
      <p:ext uri="{BB962C8B-B14F-4D97-AF65-F5344CB8AC3E}">
        <p14:creationId xmlns:p14="http://schemas.microsoft.com/office/powerpoint/2010/main" val="17777654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0" r:id="rId3"/>
    <p:sldLayoutId id="2147483664" r:id="rId4"/>
    <p:sldLayoutId id="2147483665" r:id="rId5"/>
    <p:sldLayoutId id="2147483669" r:id="rId6"/>
    <p:sldLayoutId id="2147483666" r:id="rId7"/>
    <p:sldLayoutId id="2147483667" r:id="rId8"/>
  </p:sldLayoutIdLst>
  <p:hf hdr="0"/>
  <p:txStyles>
    <p:titleStyle>
      <a:lvl1pPr algn="ctr" defTabSz="914400" rtl="0" eaLnBrk="1" latinLnBrk="0" hangingPunct="1">
        <a:lnSpc>
          <a:spcPct val="90000"/>
        </a:lnSpc>
        <a:spcBef>
          <a:spcPct val="0"/>
        </a:spcBef>
        <a:buNone/>
        <a:defRPr sz="4400" kern="1200">
          <a:solidFill>
            <a:srgbClr val="FF000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png"/><Relationship Id="rId3" Type="http://schemas.openxmlformats.org/officeDocument/2006/relationships/image" Target="../media/image9.jpe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3.xml"/><Relationship Id="rId2" Type="http://schemas.openxmlformats.org/officeDocument/2006/relationships/image" Target="../media/image1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jpeg"/><Relationship Id="rId3" Type="http://schemas.openxmlformats.org/officeDocument/2006/relationships/image" Target="../media/image14.jpeg"/></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1" Type="http://schemas.openxmlformats.org/officeDocument/2006/relationships/slideLayout" Target="../slideLayouts/slideLayout3.xml"/><Relationship Id="rId2" Type="http://schemas.openxmlformats.org/officeDocument/2006/relationships/image" Target="../media/image1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en.wikipedia.org/wiki/Buddy_memory_allocation"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hyperlink" Target="https://en.wikipedia.org/wiki/Buddy_memory_allocation" TargetMode="External"/><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2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tif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3.tif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77.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4.xml"/><Relationship Id="rId2" Type="http://schemas.openxmlformats.org/officeDocument/2006/relationships/notesSlide" Target="../notesSlides/notesSlide3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CS 61C: </a:t>
            </a:r>
            <a:br>
              <a:rPr lang="en-US" smtClean="0"/>
            </a:br>
            <a:r>
              <a:rPr lang="en-US" smtClean="0"/>
              <a:t>Great Ideas in Computer Architecture</a:t>
            </a:r>
            <a:br>
              <a:rPr lang="en-US" smtClean="0"/>
            </a:br>
            <a:r>
              <a:rPr lang="en-US" smtClean="0"/>
              <a:t> </a:t>
            </a:r>
            <a:br>
              <a:rPr lang="en-US" smtClean="0"/>
            </a:br>
            <a:r>
              <a:rPr lang="en-US" smtClean="0"/>
              <a:t>Lecture 4: Memory Management</a:t>
            </a:r>
            <a:endParaRPr lang="en-US" dirty="0"/>
          </a:p>
        </p:txBody>
      </p:sp>
      <p:sp>
        <p:nvSpPr>
          <p:cNvPr id="3" name="Content Placeholder 2"/>
          <p:cNvSpPr>
            <a:spLocks noGrp="1"/>
          </p:cNvSpPr>
          <p:nvPr>
            <p:ph sz="quarter" idx="13"/>
          </p:nvPr>
        </p:nvSpPr>
        <p:spPr/>
        <p:txBody>
          <a:bodyPr/>
          <a:lstStyle/>
          <a:p>
            <a:r>
              <a:rPr lang="en-US" smtClean="0"/>
              <a:t>Krste Asanović &amp; Randy Katz</a:t>
            </a:r>
          </a:p>
          <a:p>
            <a:r>
              <a:rPr lang="en-US" smtClean="0"/>
              <a:t>http://inst.eecs.berkeley.edu/~cs61c</a:t>
            </a:r>
          </a:p>
          <a:p>
            <a:endParaRPr lang="en-US" dirty="0"/>
          </a:p>
        </p:txBody>
      </p:sp>
    </p:spTree>
    <p:extLst>
      <p:ext uri="{BB962C8B-B14F-4D97-AF65-F5344CB8AC3E}">
        <p14:creationId xmlns:p14="http://schemas.microsoft.com/office/powerpoint/2010/main" val="20106486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smtClean="0">
                <a:latin typeface="Calibri"/>
                <a:cs typeface="Calibri"/>
              </a:rPr>
              <a:t>Example</a:t>
            </a:r>
            <a:endParaRPr lang="en-US">
              <a:latin typeface="Courier"/>
              <a:cs typeface="Courier"/>
            </a:endParaRPr>
          </a:p>
        </p:txBody>
      </p:sp>
      <p:sp>
        <p:nvSpPr>
          <p:cNvPr id="5" name="Slide Number Placeholder 4"/>
          <p:cNvSpPr>
            <a:spLocks noGrp="1"/>
          </p:cNvSpPr>
          <p:nvPr>
            <p:ph type="sldNum" sz="quarter" idx="12"/>
          </p:nvPr>
        </p:nvSpPr>
        <p:spPr/>
        <p:txBody>
          <a:bodyPr/>
          <a:lstStyle/>
          <a:p>
            <a:fld id="{3CC63E4C-4642-794D-A2FD-70F6B81535F5}" type="slidenum">
              <a:rPr lang="en-US" smtClean="0"/>
              <a:pPr/>
              <a:t>10</a:t>
            </a:fld>
            <a:endParaRPr lang="en-US"/>
          </a:p>
        </p:txBody>
      </p:sp>
      <p:sp>
        <p:nvSpPr>
          <p:cNvPr id="2" name="Date Placeholder 1"/>
          <p:cNvSpPr>
            <a:spLocks noGrp="1"/>
          </p:cNvSpPr>
          <p:nvPr>
            <p:ph type="dt" sz="half" idx="10"/>
          </p:nvPr>
        </p:nvSpPr>
        <p:spPr/>
        <p:txBody>
          <a:bodyPr/>
          <a:lstStyle/>
          <a:p>
            <a:r>
              <a:rPr lang="en-US" smtClean="0"/>
              <a:t>CS 61c</a:t>
            </a:r>
            <a:endParaRPr lang="en-US"/>
          </a:p>
        </p:txBody>
      </p:sp>
      <p:pic>
        <p:nvPicPr>
          <p:cNvPr id="4" name="Picture 3"/>
          <p:cNvPicPr>
            <a:picLocks noChangeAspect="1"/>
          </p:cNvPicPr>
          <p:nvPr/>
        </p:nvPicPr>
        <p:blipFill>
          <a:blip r:embed="rId3"/>
          <a:stretch>
            <a:fillRect/>
          </a:stretch>
        </p:blipFill>
        <p:spPr>
          <a:xfrm>
            <a:off x="671404" y="776377"/>
            <a:ext cx="7911505" cy="1994385"/>
          </a:xfrm>
          <a:prstGeom prst="rect">
            <a:avLst/>
          </a:prstGeom>
        </p:spPr>
      </p:pic>
      <p:sp>
        <p:nvSpPr>
          <p:cNvPr id="7" name="Rectangle 6"/>
          <p:cNvSpPr/>
          <p:nvPr/>
        </p:nvSpPr>
        <p:spPr>
          <a:xfrm>
            <a:off x="1458406" y="2720852"/>
            <a:ext cx="6337498" cy="1938992"/>
          </a:xfrm>
          <a:prstGeom prst="rect">
            <a:avLst/>
          </a:prstGeom>
        </p:spPr>
        <p:txBody>
          <a:bodyPr wrap="square">
            <a:spAutoFit/>
          </a:bodyPr>
          <a:lstStyle/>
          <a:p>
            <a:pPr>
              <a:tabLst>
                <a:tab pos="1473200" algn="l"/>
              </a:tabLst>
            </a:pPr>
            <a:r>
              <a:rPr lang="en-US" sz="2000" b="1" i="1" dirty="0" smtClean="0">
                <a:latin typeface="Courier" charset="0"/>
                <a:ea typeface="Courier" charset="0"/>
                <a:cs typeface="Courier" charset="0"/>
              </a:rPr>
              <a:t>UNIX:</a:t>
            </a:r>
            <a:r>
              <a:rPr lang="en-US" sz="2000" dirty="0" smtClean="0">
                <a:latin typeface="Courier" charset="0"/>
                <a:ea typeface="Courier" charset="0"/>
                <a:cs typeface="Courier" charset="0"/>
              </a:rPr>
              <a:t> 	$ </a:t>
            </a:r>
            <a:r>
              <a:rPr lang="en-US" sz="2000" dirty="0" err="1">
                <a:latin typeface="Courier" charset="0"/>
                <a:ea typeface="Courier" charset="0"/>
                <a:cs typeface="Courier" charset="0"/>
              </a:rPr>
              <a:t>gcc</a:t>
            </a:r>
            <a:r>
              <a:rPr lang="en-US" sz="2000" dirty="0">
                <a:latin typeface="Courier" charset="0"/>
                <a:ea typeface="Courier" charset="0"/>
                <a:cs typeface="Courier" charset="0"/>
              </a:rPr>
              <a:t> -o ex </a:t>
            </a:r>
            <a:r>
              <a:rPr lang="en-US" sz="2000" dirty="0" err="1" smtClean="0">
                <a:latin typeface="Courier" charset="0"/>
                <a:ea typeface="Courier" charset="0"/>
                <a:cs typeface="Courier" charset="0"/>
              </a:rPr>
              <a:t>Argc.c</a:t>
            </a:r>
            <a:endParaRPr lang="en-US" sz="2000" dirty="0" smtClean="0">
              <a:latin typeface="Courier" charset="0"/>
              <a:ea typeface="Courier" charset="0"/>
              <a:cs typeface="Courier" charset="0"/>
            </a:endParaRPr>
          </a:p>
          <a:p>
            <a:pPr>
              <a:tabLst>
                <a:tab pos="1473200" algn="l"/>
              </a:tabLst>
            </a:pPr>
            <a:r>
              <a:rPr lang="en-US" sz="2000" dirty="0" smtClean="0">
                <a:latin typeface="Courier" charset="0"/>
                <a:ea typeface="Courier" charset="0"/>
                <a:cs typeface="Courier" charset="0"/>
              </a:rPr>
              <a:t>	$ </a:t>
            </a:r>
            <a:r>
              <a:rPr lang="en-US" sz="2000" dirty="0">
                <a:solidFill>
                  <a:srgbClr val="3064C0"/>
                </a:solidFill>
                <a:latin typeface="Courier" charset="0"/>
                <a:ea typeface="Courier" charset="0"/>
                <a:cs typeface="Courier" charset="0"/>
              </a:rPr>
              <a:t>./ex -g a "d e </a:t>
            </a:r>
            <a:r>
              <a:rPr lang="en-US" sz="2000" dirty="0" smtClean="0">
                <a:solidFill>
                  <a:srgbClr val="3064C0"/>
                </a:solidFill>
                <a:latin typeface="Courier" charset="0"/>
                <a:ea typeface="Courier" charset="0"/>
                <a:cs typeface="Courier" charset="0"/>
              </a:rPr>
              <a:t>f”</a:t>
            </a:r>
          </a:p>
          <a:p>
            <a:pPr>
              <a:tabLst>
                <a:tab pos="1473200" algn="l"/>
              </a:tabLst>
            </a:pPr>
            <a:r>
              <a:rPr lang="en-US" sz="2000" dirty="0" smtClean="0">
                <a:latin typeface="Courier" charset="0"/>
                <a:ea typeface="Courier" charset="0"/>
                <a:cs typeface="Courier" charset="0"/>
              </a:rPr>
              <a:t>	</a:t>
            </a:r>
            <a:r>
              <a:rPr lang="en-US" sz="2000" dirty="0" err="1" smtClean="0">
                <a:latin typeface="Courier" charset="0"/>
                <a:ea typeface="Courier" charset="0"/>
                <a:cs typeface="Courier" charset="0"/>
              </a:rPr>
              <a:t>arg</a:t>
            </a:r>
            <a:r>
              <a:rPr lang="en-US" sz="2000" dirty="0" smtClean="0">
                <a:latin typeface="Courier" charset="0"/>
                <a:ea typeface="Courier" charset="0"/>
                <a:cs typeface="Courier" charset="0"/>
              </a:rPr>
              <a:t>[0</a:t>
            </a:r>
            <a:r>
              <a:rPr lang="en-US" sz="2000" dirty="0">
                <a:latin typeface="Courier" charset="0"/>
                <a:ea typeface="Courier" charset="0"/>
                <a:cs typeface="Courier" charset="0"/>
              </a:rPr>
              <a:t>] = ./</a:t>
            </a:r>
            <a:r>
              <a:rPr lang="en-US" sz="2000" dirty="0" smtClean="0">
                <a:latin typeface="Courier" charset="0"/>
                <a:ea typeface="Courier" charset="0"/>
                <a:cs typeface="Courier" charset="0"/>
              </a:rPr>
              <a:t>ex</a:t>
            </a:r>
          </a:p>
          <a:p>
            <a:pPr>
              <a:tabLst>
                <a:tab pos="1473200" algn="l"/>
              </a:tabLst>
            </a:pPr>
            <a:r>
              <a:rPr lang="en-US" sz="2000" dirty="0" smtClean="0">
                <a:latin typeface="Courier" charset="0"/>
                <a:ea typeface="Courier" charset="0"/>
                <a:cs typeface="Courier" charset="0"/>
              </a:rPr>
              <a:t>	</a:t>
            </a:r>
            <a:r>
              <a:rPr lang="en-US" sz="2000" dirty="0" err="1" smtClean="0">
                <a:latin typeface="Courier" charset="0"/>
                <a:ea typeface="Courier" charset="0"/>
                <a:cs typeface="Courier" charset="0"/>
              </a:rPr>
              <a:t>arg</a:t>
            </a:r>
            <a:r>
              <a:rPr lang="en-US" sz="2000" dirty="0" smtClean="0">
                <a:latin typeface="Courier" charset="0"/>
                <a:ea typeface="Courier" charset="0"/>
                <a:cs typeface="Courier" charset="0"/>
              </a:rPr>
              <a:t>[1</a:t>
            </a:r>
            <a:r>
              <a:rPr lang="en-US" sz="2000" dirty="0">
                <a:latin typeface="Courier" charset="0"/>
                <a:ea typeface="Courier" charset="0"/>
                <a:cs typeface="Courier" charset="0"/>
              </a:rPr>
              <a:t>] = -</a:t>
            </a:r>
            <a:r>
              <a:rPr lang="en-US" sz="2000" dirty="0" smtClean="0">
                <a:latin typeface="Courier" charset="0"/>
                <a:ea typeface="Courier" charset="0"/>
                <a:cs typeface="Courier" charset="0"/>
              </a:rPr>
              <a:t>g</a:t>
            </a:r>
          </a:p>
          <a:p>
            <a:pPr>
              <a:tabLst>
                <a:tab pos="1473200" algn="l"/>
              </a:tabLst>
            </a:pPr>
            <a:r>
              <a:rPr lang="en-US" sz="2000" dirty="0" smtClean="0">
                <a:latin typeface="Courier" charset="0"/>
                <a:ea typeface="Courier" charset="0"/>
                <a:cs typeface="Courier" charset="0"/>
              </a:rPr>
              <a:t>	</a:t>
            </a:r>
            <a:r>
              <a:rPr lang="en-US" sz="2000" dirty="0" err="1" smtClean="0">
                <a:latin typeface="Courier" charset="0"/>
                <a:ea typeface="Courier" charset="0"/>
                <a:cs typeface="Courier" charset="0"/>
              </a:rPr>
              <a:t>arg</a:t>
            </a:r>
            <a:r>
              <a:rPr lang="en-US" sz="2000" dirty="0" smtClean="0">
                <a:latin typeface="Courier" charset="0"/>
                <a:ea typeface="Courier" charset="0"/>
                <a:cs typeface="Courier" charset="0"/>
              </a:rPr>
              <a:t>[2</a:t>
            </a:r>
            <a:r>
              <a:rPr lang="en-US" sz="2000" dirty="0">
                <a:latin typeface="Courier" charset="0"/>
                <a:ea typeface="Courier" charset="0"/>
                <a:cs typeface="Courier" charset="0"/>
              </a:rPr>
              <a:t>] = </a:t>
            </a:r>
            <a:r>
              <a:rPr lang="en-US" sz="2000" dirty="0" smtClean="0">
                <a:latin typeface="Courier" charset="0"/>
                <a:ea typeface="Courier" charset="0"/>
                <a:cs typeface="Courier" charset="0"/>
              </a:rPr>
              <a:t>a</a:t>
            </a:r>
          </a:p>
          <a:p>
            <a:pPr>
              <a:tabLst>
                <a:tab pos="1473200" algn="l"/>
              </a:tabLst>
            </a:pPr>
            <a:r>
              <a:rPr lang="en-US" sz="2000" dirty="0" smtClean="0">
                <a:latin typeface="Courier" charset="0"/>
                <a:ea typeface="Courier" charset="0"/>
                <a:cs typeface="Courier" charset="0"/>
              </a:rPr>
              <a:t>	</a:t>
            </a:r>
            <a:r>
              <a:rPr lang="en-US" sz="2000" dirty="0" err="1" smtClean="0">
                <a:latin typeface="Courier" charset="0"/>
                <a:ea typeface="Courier" charset="0"/>
                <a:cs typeface="Courier" charset="0"/>
              </a:rPr>
              <a:t>arg</a:t>
            </a:r>
            <a:r>
              <a:rPr lang="en-US" sz="2000" dirty="0" smtClean="0">
                <a:latin typeface="Courier" charset="0"/>
                <a:ea typeface="Courier" charset="0"/>
                <a:cs typeface="Courier" charset="0"/>
              </a:rPr>
              <a:t>[3</a:t>
            </a:r>
            <a:r>
              <a:rPr lang="en-US" sz="2000" dirty="0">
                <a:latin typeface="Courier" charset="0"/>
                <a:ea typeface="Courier" charset="0"/>
                <a:cs typeface="Courier" charset="0"/>
              </a:rPr>
              <a:t>] = d e f</a:t>
            </a:r>
          </a:p>
        </p:txBody>
      </p:sp>
    </p:spTree>
    <p:extLst>
      <p:ext uri="{BB962C8B-B14F-4D97-AF65-F5344CB8AC3E}">
        <p14:creationId xmlns:p14="http://schemas.microsoft.com/office/powerpoint/2010/main" val="29746084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Pointers Wrap-up</a:t>
            </a:r>
          </a:p>
          <a:p>
            <a:r>
              <a:rPr lang="en-US" dirty="0" smtClean="0"/>
              <a:t>Strings in C</a:t>
            </a:r>
          </a:p>
          <a:p>
            <a:r>
              <a:rPr lang="en-US" b="1" dirty="0" smtClean="0"/>
              <a:t>C Memory Management</a:t>
            </a:r>
          </a:p>
          <a:p>
            <a:r>
              <a:rPr lang="en-US" dirty="0" smtClean="0"/>
              <a:t>Stack</a:t>
            </a:r>
          </a:p>
          <a:p>
            <a:r>
              <a:rPr lang="en-US" dirty="0" smtClean="0"/>
              <a:t>Heap</a:t>
            </a:r>
          </a:p>
          <a:p>
            <a:r>
              <a:rPr lang="en-US" dirty="0" smtClean="0"/>
              <a:t>Implementations of </a:t>
            </a:r>
            <a:r>
              <a:rPr lang="en-US" b="1" dirty="0" err="1" smtClean="0">
                <a:latin typeface="Courier" charset="0"/>
                <a:ea typeface="Courier" charset="0"/>
                <a:cs typeface="Courier" charset="0"/>
              </a:rPr>
              <a:t>malloc</a:t>
            </a:r>
            <a:r>
              <a:rPr lang="en-US" b="1" dirty="0" smtClean="0">
                <a:latin typeface="Courier" charset="0"/>
                <a:ea typeface="Courier" charset="0"/>
                <a:cs typeface="Courier" charset="0"/>
              </a:rPr>
              <a:t>/free</a:t>
            </a:r>
          </a:p>
          <a:p>
            <a:r>
              <a:rPr lang="en-US" dirty="0" smtClean="0"/>
              <a:t>Common memory problems &amp; how to avoid/find them</a:t>
            </a:r>
          </a:p>
          <a:p>
            <a:r>
              <a:rPr lang="en-US" dirty="0" smtClean="0"/>
              <a:t>And in Conclusion, …</a:t>
            </a:r>
          </a:p>
          <a:p>
            <a:endParaRPr lang="en-US" dirty="0" smtClean="0"/>
          </a:p>
          <a:p>
            <a:endParaRPr lang="en-US" dirty="0"/>
          </a:p>
        </p:txBody>
      </p:sp>
      <p:sp>
        <p:nvSpPr>
          <p:cNvPr id="4" name="Date Placeholder 3"/>
          <p:cNvSpPr>
            <a:spLocks noGrp="1"/>
          </p:cNvSpPr>
          <p:nvPr>
            <p:ph type="dt" sz="half" idx="10"/>
          </p:nvPr>
        </p:nvSpPr>
        <p:spPr/>
        <p:txBody>
          <a:bodyPr/>
          <a:lstStyle/>
          <a:p>
            <a:r>
              <a:rPr lang="en-US" smtClean="0"/>
              <a:t>CS 61c</a:t>
            </a:r>
            <a:endParaRPr lang="en-US"/>
          </a:p>
        </p:txBody>
      </p:sp>
      <p:sp>
        <p:nvSpPr>
          <p:cNvPr id="5" name="Footer Placeholder 4"/>
          <p:cNvSpPr>
            <a:spLocks noGrp="1"/>
          </p:cNvSpPr>
          <p:nvPr>
            <p:ph type="ftr" sz="quarter" idx="11"/>
          </p:nvPr>
        </p:nvSpPr>
        <p:spPr/>
        <p:txBody>
          <a:bodyPr/>
          <a:lstStyle/>
          <a:p>
            <a:r>
              <a:rPr lang="en-US" smtClean="0"/>
              <a:t>Lecture 4: Memory Management</a:t>
            </a:r>
            <a:endParaRPr lang="en-US"/>
          </a:p>
        </p:txBody>
      </p:sp>
      <p:sp>
        <p:nvSpPr>
          <p:cNvPr id="6" name="Slide Number Placeholder 5"/>
          <p:cNvSpPr>
            <a:spLocks noGrp="1"/>
          </p:cNvSpPr>
          <p:nvPr>
            <p:ph type="sldNum" sz="quarter" idx="12"/>
          </p:nvPr>
        </p:nvSpPr>
        <p:spPr/>
        <p:txBody>
          <a:bodyPr/>
          <a:lstStyle/>
          <a:p>
            <a:fld id="{3FF131CF-B26C-E347-9AC9-78212C099DD5}" type="slidenum">
              <a:rPr lang="en-US" smtClean="0"/>
              <a:t>11</a:t>
            </a:fld>
            <a:endParaRPr lang="en-US"/>
          </a:p>
        </p:txBody>
      </p:sp>
    </p:spTree>
    <p:extLst>
      <p:ext uri="{BB962C8B-B14F-4D97-AF65-F5344CB8AC3E}">
        <p14:creationId xmlns:p14="http://schemas.microsoft.com/office/powerpoint/2010/main" val="5912468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type="title"/>
          </p:nvPr>
        </p:nvSpPr>
        <p:spPr/>
        <p:txBody>
          <a:bodyPr>
            <a:normAutofit/>
          </a:bodyPr>
          <a:lstStyle/>
          <a:p>
            <a:pPr>
              <a:lnSpc>
                <a:spcPct val="85000"/>
              </a:lnSpc>
            </a:pPr>
            <a:r>
              <a:rPr lang="en-US" dirty="0" smtClean="0">
                <a:ea typeface="ＭＳ Ｐゴシック" pitchFamily="1" charset="-128"/>
                <a:cs typeface="ＭＳ Ｐゴシック" pitchFamily="1" charset="-128"/>
              </a:rPr>
              <a:t>C Memory Management</a:t>
            </a:r>
          </a:p>
        </p:txBody>
      </p:sp>
      <p:sp>
        <p:nvSpPr>
          <p:cNvPr id="20484" name="Rectangle 4"/>
          <p:cNvSpPr>
            <a:spLocks noGrp="1" noChangeArrowheads="1"/>
          </p:cNvSpPr>
          <p:nvPr>
            <p:ph idx="1"/>
          </p:nvPr>
        </p:nvSpPr>
        <p:spPr>
          <a:xfrm>
            <a:off x="222744" y="1154909"/>
            <a:ext cx="4442831" cy="3477815"/>
          </a:xfrm>
        </p:spPr>
        <p:txBody>
          <a:bodyPr>
            <a:normAutofit/>
          </a:bodyPr>
          <a:lstStyle/>
          <a:p>
            <a:r>
              <a:rPr lang="en-US" sz="2600" dirty="0" smtClean="0">
                <a:ea typeface="ＭＳ Ｐゴシック" pitchFamily="1" charset="-128"/>
                <a:cs typeface="ＭＳ Ｐゴシック" pitchFamily="1" charset="-128"/>
              </a:rPr>
              <a:t>How does the C compiler determine where to put code and data in the machine’s memory?</a:t>
            </a:r>
          </a:p>
          <a:p>
            <a:r>
              <a:rPr lang="en-US" sz="2600" dirty="0" smtClean="0">
                <a:ea typeface="ＭＳ Ｐゴシック" pitchFamily="1" charset="-128"/>
                <a:cs typeface="ＭＳ Ｐゴシック" pitchFamily="1" charset="-128"/>
              </a:rPr>
              <a:t>How can we create dynamically sized objects?</a:t>
            </a:r>
          </a:p>
          <a:p>
            <a:pPr lvl="1"/>
            <a:r>
              <a:rPr lang="en-US" sz="1800" dirty="0" smtClean="0">
                <a:ea typeface="ＭＳ Ｐゴシック" pitchFamily="1" charset="-128"/>
                <a:cs typeface="ＭＳ Ｐゴシック" pitchFamily="1" charset="-128"/>
              </a:rPr>
              <a:t>E.g. array of variable size depending on requirements</a:t>
            </a:r>
            <a:endParaRPr lang="en-US" sz="1800" dirty="0" smtClean="0"/>
          </a:p>
        </p:txBody>
      </p:sp>
      <p:sp>
        <p:nvSpPr>
          <p:cNvPr id="3" name="Date Placeholder 2"/>
          <p:cNvSpPr>
            <a:spLocks noGrp="1"/>
          </p:cNvSpPr>
          <p:nvPr>
            <p:ph type="dt" sz="half" idx="10"/>
          </p:nvPr>
        </p:nvSpPr>
        <p:spPr/>
        <p:txBody>
          <a:bodyPr/>
          <a:lstStyle/>
          <a:p>
            <a:r>
              <a:rPr lang="en-US" smtClean="0"/>
              <a:t>CS 61c</a:t>
            </a:r>
            <a:endParaRPr lang="en-US"/>
          </a:p>
        </p:txBody>
      </p:sp>
      <p:sp>
        <p:nvSpPr>
          <p:cNvPr id="4" name="Footer Placeholder 3"/>
          <p:cNvSpPr>
            <a:spLocks noGrp="1"/>
          </p:cNvSpPr>
          <p:nvPr>
            <p:ph type="ftr" sz="quarter" idx="11"/>
          </p:nvPr>
        </p:nvSpPr>
        <p:spPr/>
        <p:txBody>
          <a:bodyPr/>
          <a:lstStyle/>
          <a:p>
            <a:r>
              <a:rPr lang="en-US" smtClean="0"/>
              <a:t>Lecture 4: Memory Management</a:t>
            </a:r>
            <a:endParaRPr lang="en-US"/>
          </a:p>
        </p:txBody>
      </p:sp>
      <p:sp>
        <p:nvSpPr>
          <p:cNvPr id="24" name="Slide Number Placeholder 23"/>
          <p:cNvSpPr>
            <a:spLocks noGrp="1"/>
          </p:cNvSpPr>
          <p:nvPr>
            <p:ph type="sldNum" sz="quarter" idx="12"/>
          </p:nvPr>
        </p:nvSpPr>
        <p:spPr/>
        <p:txBody>
          <a:bodyPr/>
          <a:lstStyle/>
          <a:p>
            <a:pPr>
              <a:defRPr/>
            </a:pPr>
            <a:fld id="{DE5C2EEA-8E82-7249-BBC9-5D34BCF1922D}" type="slidenum">
              <a:rPr lang="en-US" smtClean="0"/>
              <a:pPr>
                <a:defRPr/>
              </a:pPr>
              <a:t>12</a:t>
            </a:fld>
            <a:endParaRPr lang="en-US" dirty="0"/>
          </a:p>
        </p:txBody>
      </p:sp>
      <p:grpSp>
        <p:nvGrpSpPr>
          <p:cNvPr id="8" name="Group 7"/>
          <p:cNvGrpSpPr/>
          <p:nvPr/>
        </p:nvGrpSpPr>
        <p:grpSpPr>
          <a:xfrm>
            <a:off x="4799783" y="702986"/>
            <a:ext cx="4051140" cy="4098168"/>
            <a:chOff x="4799783" y="937311"/>
            <a:chExt cx="4051140" cy="5464222"/>
          </a:xfrm>
        </p:grpSpPr>
        <p:sp>
          <p:nvSpPr>
            <p:cNvPr id="25" name="Rectangle 24"/>
            <p:cNvSpPr/>
            <p:nvPr/>
          </p:nvSpPr>
          <p:spPr>
            <a:xfrm>
              <a:off x="6412523" y="3978275"/>
              <a:ext cx="2438400" cy="678501"/>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Rectangle 5"/>
            <p:cNvSpPr/>
            <p:nvPr/>
          </p:nvSpPr>
          <p:spPr>
            <a:xfrm>
              <a:off x="6412523" y="1616076"/>
              <a:ext cx="2438400" cy="608856"/>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5" name="Group 4"/>
            <p:cNvGrpSpPr/>
            <p:nvPr/>
          </p:nvGrpSpPr>
          <p:grpSpPr>
            <a:xfrm>
              <a:off x="4799783" y="937311"/>
              <a:ext cx="4051140" cy="5464222"/>
              <a:chOff x="4799783" y="937311"/>
              <a:chExt cx="4051140" cy="5464222"/>
            </a:xfrm>
          </p:grpSpPr>
          <p:sp>
            <p:nvSpPr>
              <p:cNvPr id="23554" name="Rectangle 2" descr="Wide upward diagonal"/>
              <p:cNvSpPr>
                <a:spLocks noChangeArrowheads="1"/>
              </p:cNvSpPr>
              <p:nvPr/>
            </p:nvSpPr>
            <p:spPr bwMode="auto">
              <a:xfrm>
                <a:off x="6412523" y="2149476"/>
                <a:ext cx="2438400" cy="1828800"/>
              </a:xfrm>
              <a:prstGeom prst="rect">
                <a:avLst/>
              </a:prstGeom>
              <a:pattFill prst="wdUpDiag">
                <a:fgClr>
                  <a:schemeClr val="bg2"/>
                </a:fgClr>
                <a:bgClr>
                  <a:srgbClr val="FFFFFF"/>
                </a:bgClr>
              </a:pattFill>
              <a:ln w="12700">
                <a:solidFill>
                  <a:schemeClr val="bg1"/>
                </a:solidFill>
                <a:miter lim="800000"/>
                <a:headEnd/>
                <a:tailEnd/>
              </a:ln>
            </p:spPr>
            <p:txBody>
              <a:bodyPr wrap="none" anchor="ctr">
                <a:prstTxWarp prst="textNoShape">
                  <a:avLst/>
                </a:prstTxWarp>
              </a:bodyPr>
              <a:lstStyle/>
              <a:p>
                <a:pPr algn="ctr">
                  <a:defRPr/>
                </a:pPr>
                <a:r>
                  <a:rPr lang="en-US" dirty="0" smtClean="0">
                    <a:ea typeface="ＭＳ Ｐゴシック" charset="-128"/>
                    <a:cs typeface="ＭＳ Ｐゴシック" charset="-128"/>
                  </a:rPr>
                  <a:t>currently unused but </a:t>
                </a:r>
              </a:p>
              <a:p>
                <a:pPr algn="ctr">
                  <a:defRPr/>
                </a:pPr>
                <a:r>
                  <a:rPr lang="en-US" dirty="0" smtClean="0">
                    <a:ea typeface="ＭＳ Ｐゴシック" charset="-128"/>
                    <a:cs typeface="ＭＳ Ｐゴシック" charset="-128"/>
                  </a:rPr>
                  <a:t>available</a:t>
                </a:r>
                <a:r>
                  <a:rPr lang="en-US" dirty="0">
                    <a:ea typeface="ＭＳ Ｐゴシック" charset="-128"/>
                    <a:cs typeface="ＭＳ Ｐゴシック" charset="-128"/>
                  </a:rPr>
                  <a:t> </a:t>
                </a:r>
                <a:r>
                  <a:rPr lang="en-US" dirty="0" smtClean="0">
                    <a:ea typeface="ＭＳ Ｐゴシック" charset="-128"/>
                    <a:cs typeface="ＭＳ Ｐゴシック" charset="-128"/>
                  </a:rPr>
                  <a:t>memory</a:t>
                </a:r>
                <a:endParaRPr lang="en-US" dirty="0">
                  <a:ea typeface="ＭＳ Ｐゴシック" charset="-128"/>
                  <a:cs typeface="ＭＳ Ｐゴシック" charset="-128"/>
                </a:endParaRPr>
              </a:p>
            </p:txBody>
          </p:sp>
          <p:sp>
            <p:nvSpPr>
              <p:cNvPr id="23557" name="Rectangle 5"/>
              <p:cNvSpPr>
                <a:spLocks noChangeArrowheads="1"/>
              </p:cNvSpPr>
              <p:nvPr/>
            </p:nvSpPr>
            <p:spPr bwMode="auto">
              <a:xfrm>
                <a:off x="6412523" y="1616076"/>
                <a:ext cx="2438400" cy="4572000"/>
              </a:xfrm>
              <a:prstGeom prst="rect">
                <a:avLst/>
              </a:prstGeom>
              <a:noFill/>
              <a:ln w="38100">
                <a:solidFill>
                  <a:schemeClr val="tx1"/>
                </a:solidFill>
                <a:miter lim="800000"/>
                <a:headEnd/>
                <a:tailEnd/>
              </a:ln>
            </p:spPr>
            <p:txBody>
              <a:bodyPr wrap="none" anchor="ctr">
                <a:prstTxWarp prst="textNoShape">
                  <a:avLst/>
                </a:prstTxWarp>
              </a:bodyPr>
              <a:lstStyle/>
              <a:p>
                <a:pPr>
                  <a:defRPr/>
                </a:pPr>
                <a:endParaRPr lang="en-US" sz="1400">
                  <a:latin typeface="+mn-lt"/>
                  <a:ea typeface="ＭＳ Ｐゴシック" charset="-128"/>
                  <a:cs typeface="ＭＳ Ｐゴシック" charset="-128"/>
                </a:endParaRPr>
              </a:p>
            </p:txBody>
          </p:sp>
          <p:sp>
            <p:nvSpPr>
              <p:cNvPr id="23558" name="Rectangle 6"/>
              <p:cNvSpPr>
                <a:spLocks noChangeArrowheads="1"/>
              </p:cNvSpPr>
              <p:nvPr/>
            </p:nvSpPr>
            <p:spPr bwMode="auto">
              <a:xfrm>
                <a:off x="6412523" y="5349876"/>
                <a:ext cx="2438400" cy="838200"/>
              </a:xfrm>
              <a:prstGeom prst="rect">
                <a:avLst/>
              </a:prstGeom>
              <a:solidFill>
                <a:srgbClr val="FFFF00"/>
              </a:solidFill>
              <a:ln w="38100">
                <a:solidFill>
                  <a:schemeClr val="tx1"/>
                </a:solidFill>
                <a:miter lim="800000"/>
                <a:headEnd/>
                <a:tailEnd/>
              </a:ln>
            </p:spPr>
            <p:txBody>
              <a:bodyPr wrap="none" anchor="ctr">
                <a:prstTxWarp prst="textNoShape">
                  <a:avLst/>
                </a:prstTxWarp>
              </a:bodyPr>
              <a:lstStyle/>
              <a:p>
                <a:pPr>
                  <a:defRPr/>
                </a:pPr>
                <a:endParaRPr lang="en-US" sz="1400">
                  <a:latin typeface="+mn-lt"/>
                  <a:ea typeface="ＭＳ Ｐゴシック" charset="-128"/>
                  <a:cs typeface="ＭＳ Ｐゴシック" charset="-128"/>
                </a:endParaRPr>
              </a:p>
            </p:txBody>
          </p:sp>
          <p:sp>
            <p:nvSpPr>
              <p:cNvPr id="23559" name="Rectangle 7"/>
              <p:cNvSpPr>
                <a:spLocks noChangeArrowheads="1"/>
              </p:cNvSpPr>
              <p:nvPr/>
            </p:nvSpPr>
            <p:spPr bwMode="auto">
              <a:xfrm>
                <a:off x="6412523" y="4664076"/>
                <a:ext cx="2438400" cy="685800"/>
              </a:xfrm>
              <a:prstGeom prst="rect">
                <a:avLst/>
              </a:prstGeom>
              <a:solidFill>
                <a:srgbClr val="00B0F0"/>
              </a:solidFill>
              <a:ln w="38100">
                <a:solidFill>
                  <a:schemeClr val="tx1"/>
                </a:solidFill>
                <a:miter lim="800000"/>
                <a:headEnd/>
                <a:tailEnd/>
              </a:ln>
            </p:spPr>
            <p:txBody>
              <a:bodyPr wrap="none" anchor="ctr">
                <a:prstTxWarp prst="textNoShape">
                  <a:avLst/>
                </a:prstTxWarp>
              </a:bodyPr>
              <a:lstStyle/>
              <a:p>
                <a:pPr>
                  <a:defRPr/>
                </a:pPr>
                <a:endParaRPr lang="en-US" sz="1400">
                  <a:latin typeface="+mn-lt"/>
                  <a:ea typeface="ＭＳ Ｐゴシック" charset="-128"/>
                  <a:cs typeface="ＭＳ Ｐゴシック" charset="-128"/>
                </a:endParaRPr>
              </a:p>
            </p:txBody>
          </p:sp>
          <p:sp>
            <p:nvSpPr>
              <p:cNvPr id="23560" name="Line 8"/>
              <p:cNvSpPr>
                <a:spLocks noChangeShapeType="1"/>
              </p:cNvSpPr>
              <p:nvPr/>
            </p:nvSpPr>
            <p:spPr bwMode="auto">
              <a:xfrm>
                <a:off x="6412523" y="3978276"/>
                <a:ext cx="2438400" cy="0"/>
              </a:xfrm>
              <a:prstGeom prst="line">
                <a:avLst/>
              </a:prstGeom>
              <a:noFill/>
              <a:ln w="38100">
                <a:solidFill>
                  <a:schemeClr val="tx1"/>
                </a:solidFill>
                <a:prstDash val="lgDash"/>
                <a:round/>
                <a:headEnd/>
                <a:tailEnd/>
              </a:ln>
            </p:spPr>
            <p:txBody>
              <a:bodyPr>
                <a:prstTxWarp prst="textNoShape">
                  <a:avLst/>
                </a:prstTxWarp>
              </a:bodyPr>
              <a:lstStyle/>
              <a:p>
                <a:pPr>
                  <a:defRPr/>
                </a:pPr>
                <a:endParaRPr lang="en-US" sz="1400">
                  <a:latin typeface="+mn-lt"/>
                  <a:ea typeface="ＭＳ Ｐゴシック" charset="-128"/>
                  <a:cs typeface="ＭＳ Ｐゴシック" charset="-128"/>
                </a:endParaRPr>
              </a:p>
            </p:txBody>
          </p:sp>
          <p:sp>
            <p:nvSpPr>
              <p:cNvPr id="23561" name="Line 9"/>
              <p:cNvSpPr>
                <a:spLocks noChangeShapeType="1"/>
              </p:cNvSpPr>
              <p:nvPr/>
            </p:nvSpPr>
            <p:spPr bwMode="auto">
              <a:xfrm>
                <a:off x="6412523" y="2143037"/>
                <a:ext cx="2438400" cy="0"/>
              </a:xfrm>
              <a:prstGeom prst="line">
                <a:avLst/>
              </a:prstGeom>
              <a:noFill/>
              <a:ln w="38100">
                <a:solidFill>
                  <a:schemeClr val="tx1"/>
                </a:solidFill>
                <a:prstDash val="lgDash"/>
                <a:round/>
                <a:headEnd/>
                <a:tailEnd/>
              </a:ln>
            </p:spPr>
            <p:txBody>
              <a:bodyPr>
                <a:prstTxWarp prst="textNoShape">
                  <a:avLst/>
                </a:prstTxWarp>
              </a:bodyPr>
              <a:lstStyle/>
              <a:p>
                <a:pPr>
                  <a:defRPr/>
                </a:pPr>
                <a:endParaRPr lang="en-US" sz="1400">
                  <a:latin typeface="+mn-lt"/>
                  <a:ea typeface="ＭＳ Ｐゴシック" charset="-128"/>
                  <a:cs typeface="ＭＳ Ｐゴシック" charset="-128"/>
                </a:endParaRPr>
              </a:p>
            </p:txBody>
          </p:sp>
          <p:sp>
            <p:nvSpPr>
              <p:cNvPr id="23562" name="Text Box 10"/>
              <p:cNvSpPr txBox="1">
                <a:spLocks noChangeArrowheads="1"/>
              </p:cNvSpPr>
              <p:nvPr/>
            </p:nvSpPr>
            <p:spPr bwMode="auto">
              <a:xfrm>
                <a:off x="7224023" y="5440677"/>
                <a:ext cx="791954" cy="615553"/>
              </a:xfrm>
              <a:prstGeom prst="rect">
                <a:avLst/>
              </a:prstGeom>
              <a:noFill/>
              <a:ln w="12700">
                <a:noFill/>
                <a:miter lim="800000"/>
                <a:headEnd/>
                <a:tailEnd/>
              </a:ln>
            </p:spPr>
            <p:txBody>
              <a:bodyPr wrap="none">
                <a:prstTxWarp prst="textNoShape">
                  <a:avLst/>
                </a:prstTxWarp>
                <a:spAutoFit/>
              </a:bodyPr>
              <a:lstStyle/>
              <a:p>
                <a:pPr algn="ctr">
                  <a:defRPr/>
                </a:pPr>
                <a:r>
                  <a:rPr lang="en-US" sz="2400" dirty="0">
                    <a:latin typeface="+mn-lt"/>
                    <a:ea typeface="ＭＳ Ｐゴシック" charset="-128"/>
                    <a:cs typeface="ＭＳ Ｐゴシック" charset="-128"/>
                  </a:rPr>
                  <a:t>code</a:t>
                </a:r>
              </a:p>
            </p:txBody>
          </p:sp>
          <p:sp>
            <p:nvSpPr>
              <p:cNvPr id="23563" name="Text Box 11"/>
              <p:cNvSpPr txBox="1">
                <a:spLocks noChangeArrowheads="1"/>
              </p:cNvSpPr>
              <p:nvPr/>
            </p:nvSpPr>
            <p:spPr bwMode="auto">
              <a:xfrm>
                <a:off x="6907571" y="4676776"/>
                <a:ext cx="1486405" cy="615553"/>
              </a:xfrm>
              <a:prstGeom prst="rect">
                <a:avLst/>
              </a:prstGeom>
              <a:noFill/>
              <a:ln w="12700">
                <a:noFill/>
                <a:miter lim="800000"/>
                <a:headEnd/>
                <a:tailEnd/>
              </a:ln>
            </p:spPr>
            <p:txBody>
              <a:bodyPr wrap="none">
                <a:prstTxWarp prst="textNoShape">
                  <a:avLst/>
                </a:prstTxWarp>
                <a:spAutoFit/>
              </a:bodyPr>
              <a:lstStyle/>
              <a:p>
                <a:pPr algn="ctr">
                  <a:defRPr/>
                </a:pPr>
                <a:r>
                  <a:rPr lang="en-US" sz="2400">
                    <a:latin typeface="+mn-lt"/>
                    <a:ea typeface="ＭＳ Ｐゴシック" charset="-128"/>
                    <a:cs typeface="ＭＳ Ｐゴシック" charset="-128"/>
                  </a:rPr>
                  <a:t>static data</a:t>
                </a:r>
              </a:p>
            </p:txBody>
          </p:sp>
          <p:sp>
            <p:nvSpPr>
              <p:cNvPr id="23564" name="Text Box 12"/>
              <p:cNvSpPr txBox="1">
                <a:spLocks noChangeArrowheads="1"/>
              </p:cNvSpPr>
              <p:nvPr/>
            </p:nvSpPr>
            <p:spPr bwMode="auto">
              <a:xfrm>
                <a:off x="7246455" y="3990976"/>
                <a:ext cx="808635" cy="615553"/>
              </a:xfrm>
              <a:prstGeom prst="rect">
                <a:avLst/>
              </a:prstGeom>
              <a:noFill/>
              <a:ln w="12700">
                <a:noFill/>
                <a:miter lim="800000"/>
                <a:headEnd/>
                <a:tailEnd/>
              </a:ln>
            </p:spPr>
            <p:txBody>
              <a:bodyPr wrap="none">
                <a:prstTxWarp prst="textNoShape">
                  <a:avLst/>
                </a:prstTxWarp>
                <a:spAutoFit/>
              </a:bodyPr>
              <a:lstStyle/>
              <a:p>
                <a:pPr algn="ctr">
                  <a:defRPr/>
                </a:pPr>
                <a:r>
                  <a:rPr lang="en-US" sz="2400">
                    <a:latin typeface="+mn-lt"/>
                    <a:ea typeface="ＭＳ Ｐゴシック" charset="-128"/>
                    <a:cs typeface="ＭＳ Ｐゴシック" charset="-128"/>
                  </a:rPr>
                  <a:t>heap</a:t>
                </a:r>
              </a:p>
            </p:txBody>
          </p:sp>
          <p:sp>
            <p:nvSpPr>
              <p:cNvPr id="23565" name="Text Box 13"/>
              <p:cNvSpPr txBox="1">
                <a:spLocks noChangeArrowheads="1"/>
              </p:cNvSpPr>
              <p:nvPr/>
            </p:nvSpPr>
            <p:spPr bwMode="auto">
              <a:xfrm>
                <a:off x="7237839" y="1616076"/>
                <a:ext cx="825867" cy="615553"/>
              </a:xfrm>
              <a:prstGeom prst="rect">
                <a:avLst/>
              </a:prstGeom>
              <a:noFill/>
              <a:ln w="12700">
                <a:noFill/>
                <a:miter lim="800000"/>
                <a:headEnd/>
                <a:tailEnd/>
              </a:ln>
            </p:spPr>
            <p:txBody>
              <a:bodyPr wrap="none">
                <a:prstTxWarp prst="textNoShape">
                  <a:avLst/>
                </a:prstTxWarp>
                <a:spAutoFit/>
              </a:bodyPr>
              <a:lstStyle/>
              <a:p>
                <a:pPr algn="ctr">
                  <a:defRPr/>
                </a:pPr>
                <a:r>
                  <a:rPr lang="en-US" sz="2400" dirty="0">
                    <a:latin typeface="+mn-lt"/>
                    <a:ea typeface="ＭＳ Ｐゴシック" charset="-128"/>
                    <a:cs typeface="ＭＳ Ｐゴシック" charset="-128"/>
                  </a:rPr>
                  <a:t>stack</a:t>
                </a:r>
              </a:p>
            </p:txBody>
          </p:sp>
          <p:sp>
            <p:nvSpPr>
              <p:cNvPr id="23566" name="Line 14"/>
              <p:cNvSpPr>
                <a:spLocks noChangeShapeType="1"/>
              </p:cNvSpPr>
              <p:nvPr/>
            </p:nvSpPr>
            <p:spPr bwMode="auto">
              <a:xfrm flipV="1">
                <a:off x="7631723" y="3597276"/>
                <a:ext cx="0" cy="381000"/>
              </a:xfrm>
              <a:prstGeom prst="line">
                <a:avLst/>
              </a:prstGeom>
              <a:noFill/>
              <a:ln w="31750">
                <a:solidFill>
                  <a:schemeClr val="tx1"/>
                </a:solidFill>
                <a:round/>
                <a:headEnd/>
                <a:tailEnd type="triangle" w="med" len="med"/>
              </a:ln>
            </p:spPr>
            <p:txBody>
              <a:bodyPr>
                <a:prstTxWarp prst="textNoShape">
                  <a:avLst/>
                </a:prstTxWarp>
              </a:bodyPr>
              <a:lstStyle/>
              <a:p>
                <a:pPr>
                  <a:defRPr/>
                </a:pPr>
                <a:endParaRPr lang="en-US" sz="1400">
                  <a:latin typeface="+mn-lt"/>
                  <a:ea typeface="ＭＳ Ｐゴシック" charset="-128"/>
                  <a:cs typeface="ＭＳ Ｐゴシック" charset="-128"/>
                </a:endParaRPr>
              </a:p>
            </p:txBody>
          </p:sp>
          <p:sp>
            <p:nvSpPr>
              <p:cNvPr id="23567" name="Line 15"/>
              <p:cNvSpPr>
                <a:spLocks noChangeShapeType="1"/>
              </p:cNvSpPr>
              <p:nvPr/>
            </p:nvSpPr>
            <p:spPr bwMode="auto">
              <a:xfrm>
                <a:off x="7631723" y="2149476"/>
                <a:ext cx="0" cy="381000"/>
              </a:xfrm>
              <a:prstGeom prst="line">
                <a:avLst/>
              </a:prstGeom>
              <a:noFill/>
              <a:ln w="31750">
                <a:solidFill>
                  <a:schemeClr val="tx1"/>
                </a:solidFill>
                <a:round/>
                <a:headEnd/>
                <a:tailEnd type="triangle" w="med" len="med"/>
              </a:ln>
            </p:spPr>
            <p:txBody>
              <a:bodyPr>
                <a:prstTxWarp prst="textNoShape">
                  <a:avLst/>
                </a:prstTxWarp>
              </a:bodyPr>
              <a:lstStyle/>
              <a:p>
                <a:pPr>
                  <a:defRPr/>
                </a:pPr>
                <a:endParaRPr lang="en-US" sz="1400">
                  <a:latin typeface="+mn-lt"/>
                  <a:ea typeface="ＭＳ Ｐゴシック" charset="-128"/>
                  <a:cs typeface="ＭＳ Ｐゴシック" charset="-128"/>
                </a:endParaRPr>
              </a:p>
            </p:txBody>
          </p:sp>
          <p:sp>
            <p:nvSpPr>
              <p:cNvPr id="23569" name="Text Box 17"/>
              <p:cNvSpPr txBox="1">
                <a:spLocks noChangeArrowheads="1"/>
              </p:cNvSpPr>
              <p:nvPr/>
            </p:nvSpPr>
            <p:spPr bwMode="auto">
              <a:xfrm>
                <a:off x="4799783" y="1429752"/>
                <a:ext cx="1659429" cy="410369"/>
              </a:xfrm>
              <a:prstGeom prst="rect">
                <a:avLst/>
              </a:prstGeom>
              <a:noFill/>
              <a:ln w="12700">
                <a:noFill/>
                <a:miter lim="800000"/>
                <a:headEnd/>
                <a:tailEnd/>
              </a:ln>
            </p:spPr>
            <p:txBody>
              <a:bodyPr wrap="none">
                <a:prstTxWarp prst="textNoShape">
                  <a:avLst/>
                </a:prstTxWarp>
                <a:spAutoFit/>
              </a:bodyPr>
              <a:lstStyle/>
              <a:p>
                <a:pPr>
                  <a:defRPr/>
                </a:pPr>
                <a:r>
                  <a:rPr lang="en-US" sz="1400" b="1" dirty="0">
                    <a:latin typeface="Courier"/>
                    <a:ea typeface="ＭＳ Ｐゴシック" charset="-128"/>
                    <a:cs typeface="Courier"/>
                  </a:rPr>
                  <a:t>~ FFFF </a:t>
                </a:r>
                <a:r>
                  <a:rPr lang="en-US" sz="1400" b="1" dirty="0" err="1">
                    <a:latin typeface="Courier"/>
                    <a:ea typeface="ＭＳ Ｐゴシック" charset="-128"/>
                    <a:cs typeface="Courier"/>
                  </a:rPr>
                  <a:t>FFFF</a:t>
                </a:r>
                <a:r>
                  <a:rPr lang="en-US" sz="1600" b="1" baseline="-25000" dirty="0" err="1">
                    <a:latin typeface="Courier"/>
                    <a:ea typeface="ＭＳ Ｐゴシック" charset="-128"/>
                    <a:cs typeface="Courier"/>
                  </a:rPr>
                  <a:t>hex</a:t>
                </a:r>
                <a:endParaRPr lang="en-US" sz="1600" b="1" dirty="0">
                  <a:latin typeface="Courier"/>
                  <a:ea typeface="ＭＳ Ｐゴシック" charset="-128"/>
                  <a:cs typeface="Courier"/>
                </a:endParaRPr>
              </a:p>
            </p:txBody>
          </p:sp>
          <p:sp>
            <p:nvSpPr>
              <p:cNvPr id="23570" name="Text Box 18"/>
              <p:cNvSpPr txBox="1">
                <a:spLocks noChangeArrowheads="1"/>
              </p:cNvSpPr>
              <p:nvPr/>
            </p:nvSpPr>
            <p:spPr bwMode="auto">
              <a:xfrm>
                <a:off x="4836742" y="5991164"/>
                <a:ext cx="1659429" cy="410369"/>
              </a:xfrm>
              <a:prstGeom prst="rect">
                <a:avLst/>
              </a:prstGeom>
              <a:noFill/>
              <a:ln w="12700">
                <a:noFill/>
                <a:miter lim="800000"/>
                <a:headEnd/>
                <a:tailEnd/>
              </a:ln>
            </p:spPr>
            <p:txBody>
              <a:bodyPr wrap="none">
                <a:prstTxWarp prst="textNoShape">
                  <a:avLst/>
                </a:prstTxWarp>
                <a:spAutoFit/>
              </a:bodyPr>
              <a:lstStyle/>
              <a:p>
                <a:pPr>
                  <a:defRPr/>
                </a:pPr>
                <a:r>
                  <a:rPr lang="en-US" sz="1400" b="1" dirty="0">
                    <a:latin typeface="Courier"/>
                    <a:ea typeface="ＭＳ Ｐゴシック" charset="-128"/>
                    <a:cs typeface="Courier"/>
                  </a:rPr>
                  <a:t>~ </a:t>
                </a:r>
                <a:r>
                  <a:rPr lang="en-US" sz="1400" b="1" dirty="0" smtClean="0">
                    <a:latin typeface="Courier"/>
                    <a:ea typeface="ＭＳ Ｐゴシック" charset="-128"/>
                    <a:cs typeface="Courier"/>
                  </a:rPr>
                  <a:t>0000 0000</a:t>
                </a:r>
                <a:r>
                  <a:rPr lang="en-US" sz="1600" b="1" baseline="-25000" dirty="0" smtClean="0">
                    <a:latin typeface="Courier"/>
                    <a:ea typeface="ＭＳ Ｐゴシック" charset="-128"/>
                    <a:cs typeface="Courier"/>
                  </a:rPr>
                  <a:t>hex</a:t>
                </a:r>
                <a:endParaRPr lang="en-US" sz="1600" b="1" dirty="0">
                  <a:latin typeface="Courier"/>
                  <a:ea typeface="ＭＳ Ｐゴシック" charset="-128"/>
                  <a:cs typeface="Courier"/>
                </a:endParaRPr>
              </a:p>
            </p:txBody>
          </p:sp>
          <p:sp>
            <p:nvSpPr>
              <p:cNvPr id="2" name="TextBox 1"/>
              <p:cNvSpPr txBox="1"/>
              <p:nvPr/>
            </p:nvSpPr>
            <p:spPr>
              <a:xfrm>
                <a:off x="6911302" y="937311"/>
                <a:ext cx="1478940" cy="697626"/>
              </a:xfrm>
              <a:prstGeom prst="rect">
                <a:avLst/>
              </a:prstGeom>
              <a:noFill/>
            </p:spPr>
            <p:txBody>
              <a:bodyPr wrap="none" rtlCol="0">
                <a:spAutoFit/>
              </a:bodyPr>
              <a:lstStyle/>
              <a:p>
                <a:pPr algn="ctr"/>
                <a:r>
                  <a:rPr lang="en-US" sz="1400" dirty="0" smtClean="0"/>
                  <a:t>Sample Layout</a:t>
                </a:r>
              </a:p>
              <a:p>
                <a:pPr algn="ctr"/>
                <a:r>
                  <a:rPr lang="en-US" sz="1400" dirty="0" smtClean="0"/>
                  <a:t>(32-bit addresses)</a:t>
                </a:r>
                <a:endParaRPr lang="en-US" sz="1400" dirty="0"/>
              </a:p>
            </p:txBody>
          </p:sp>
        </p:grpSp>
      </p:grpSp>
    </p:spTree>
    <p:extLst>
      <p:ext uri="{BB962C8B-B14F-4D97-AF65-F5344CB8AC3E}">
        <p14:creationId xmlns:p14="http://schemas.microsoft.com/office/powerpoint/2010/main" val="1244309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type="title"/>
          </p:nvPr>
        </p:nvSpPr>
        <p:spPr/>
        <p:txBody>
          <a:bodyPr>
            <a:normAutofit/>
          </a:bodyPr>
          <a:lstStyle/>
          <a:p>
            <a:pPr>
              <a:lnSpc>
                <a:spcPct val="85000"/>
              </a:lnSpc>
            </a:pPr>
            <a:r>
              <a:rPr lang="en-US" dirty="0" smtClean="0">
                <a:ea typeface="ＭＳ Ｐゴシック" pitchFamily="1" charset="-128"/>
                <a:cs typeface="ＭＳ Ｐゴシック" pitchFamily="1" charset="-128"/>
              </a:rPr>
              <a:t>C Memory Management: Code</a:t>
            </a:r>
          </a:p>
        </p:txBody>
      </p:sp>
      <p:sp>
        <p:nvSpPr>
          <p:cNvPr id="3" name="Date Placeholder 2"/>
          <p:cNvSpPr>
            <a:spLocks noGrp="1"/>
          </p:cNvSpPr>
          <p:nvPr>
            <p:ph type="dt" sz="half" idx="10"/>
          </p:nvPr>
        </p:nvSpPr>
        <p:spPr/>
        <p:txBody>
          <a:bodyPr/>
          <a:lstStyle/>
          <a:p>
            <a:r>
              <a:rPr lang="en-US" smtClean="0"/>
              <a:t>CS 61c</a:t>
            </a:r>
            <a:endParaRPr lang="en-US"/>
          </a:p>
        </p:txBody>
      </p:sp>
      <p:sp>
        <p:nvSpPr>
          <p:cNvPr id="24" name="Slide Number Placeholder 23"/>
          <p:cNvSpPr>
            <a:spLocks noGrp="1"/>
          </p:cNvSpPr>
          <p:nvPr>
            <p:ph type="sldNum" sz="quarter" idx="12"/>
          </p:nvPr>
        </p:nvSpPr>
        <p:spPr/>
        <p:txBody>
          <a:bodyPr/>
          <a:lstStyle/>
          <a:p>
            <a:pPr>
              <a:defRPr/>
            </a:pPr>
            <a:fld id="{DE5C2EEA-8E82-7249-BBC9-5D34BCF1922D}" type="slidenum">
              <a:rPr lang="en-US" smtClean="0"/>
              <a:pPr>
                <a:defRPr/>
              </a:pPr>
              <a:t>13</a:t>
            </a:fld>
            <a:endParaRPr lang="en-US" dirty="0"/>
          </a:p>
        </p:txBody>
      </p:sp>
      <p:sp>
        <p:nvSpPr>
          <p:cNvPr id="8" name="Content Placeholder 7"/>
          <p:cNvSpPr>
            <a:spLocks noGrp="1"/>
          </p:cNvSpPr>
          <p:nvPr>
            <p:ph idx="1"/>
          </p:nvPr>
        </p:nvSpPr>
        <p:spPr>
          <a:xfrm>
            <a:off x="222739" y="1055079"/>
            <a:ext cx="4577044" cy="987835"/>
          </a:xfrm>
          <a:solidFill>
            <a:srgbClr val="FFFF00"/>
          </a:solidFill>
        </p:spPr>
        <p:txBody>
          <a:bodyPr>
            <a:normAutofit fontScale="92500" lnSpcReduction="20000"/>
          </a:bodyPr>
          <a:lstStyle/>
          <a:p>
            <a:r>
              <a:rPr lang="en-US" dirty="0" smtClean="0"/>
              <a:t>Code</a:t>
            </a:r>
          </a:p>
          <a:p>
            <a:pPr lvl="1"/>
            <a:r>
              <a:rPr lang="en-US" dirty="0" smtClean="0"/>
              <a:t>Loaded when program starts</a:t>
            </a:r>
          </a:p>
          <a:p>
            <a:pPr lvl="1"/>
            <a:r>
              <a:rPr lang="en-US" dirty="0" smtClean="0"/>
              <a:t>Does not change</a:t>
            </a:r>
            <a:endParaRPr lang="en-US" dirty="0"/>
          </a:p>
        </p:txBody>
      </p:sp>
      <p:pic>
        <p:nvPicPr>
          <p:cNvPr id="9" name="Picture 8"/>
          <p:cNvPicPr>
            <a:picLocks noChangeAspect="1"/>
          </p:cNvPicPr>
          <p:nvPr/>
        </p:nvPicPr>
        <p:blipFill>
          <a:blip r:embed="rId3"/>
          <a:stretch>
            <a:fillRect/>
          </a:stretch>
        </p:blipFill>
        <p:spPr>
          <a:xfrm>
            <a:off x="222739" y="2109528"/>
            <a:ext cx="4462092" cy="2766115"/>
          </a:xfrm>
          <a:prstGeom prst="rect">
            <a:avLst/>
          </a:prstGeom>
        </p:spPr>
      </p:pic>
      <p:grpSp>
        <p:nvGrpSpPr>
          <p:cNvPr id="91" name="Group 90"/>
          <p:cNvGrpSpPr/>
          <p:nvPr/>
        </p:nvGrpSpPr>
        <p:grpSpPr>
          <a:xfrm>
            <a:off x="4799783" y="702986"/>
            <a:ext cx="4051140" cy="4098168"/>
            <a:chOff x="4799783" y="937311"/>
            <a:chExt cx="4051140" cy="5464222"/>
          </a:xfrm>
        </p:grpSpPr>
        <p:sp>
          <p:nvSpPr>
            <p:cNvPr id="92" name="Rectangle 91"/>
            <p:cNvSpPr/>
            <p:nvPr/>
          </p:nvSpPr>
          <p:spPr>
            <a:xfrm>
              <a:off x="6412523" y="3978275"/>
              <a:ext cx="2438400" cy="678501"/>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3" name="Rectangle 92"/>
            <p:cNvSpPr/>
            <p:nvPr/>
          </p:nvSpPr>
          <p:spPr>
            <a:xfrm>
              <a:off x="6412523" y="1616076"/>
              <a:ext cx="2438400" cy="608856"/>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94" name="Group 93"/>
            <p:cNvGrpSpPr/>
            <p:nvPr/>
          </p:nvGrpSpPr>
          <p:grpSpPr>
            <a:xfrm>
              <a:off x="4799783" y="937311"/>
              <a:ext cx="4051140" cy="5464222"/>
              <a:chOff x="4799783" y="937311"/>
              <a:chExt cx="4051140" cy="5464222"/>
            </a:xfrm>
          </p:grpSpPr>
          <p:sp>
            <p:nvSpPr>
              <p:cNvPr id="95" name="Rectangle 2" descr="Wide upward diagonal"/>
              <p:cNvSpPr>
                <a:spLocks noChangeArrowheads="1"/>
              </p:cNvSpPr>
              <p:nvPr/>
            </p:nvSpPr>
            <p:spPr bwMode="auto">
              <a:xfrm>
                <a:off x="6412523" y="2149476"/>
                <a:ext cx="2438400" cy="1828800"/>
              </a:xfrm>
              <a:prstGeom prst="rect">
                <a:avLst/>
              </a:prstGeom>
              <a:pattFill prst="wdUpDiag">
                <a:fgClr>
                  <a:schemeClr val="bg2"/>
                </a:fgClr>
                <a:bgClr>
                  <a:srgbClr val="FFFFFF"/>
                </a:bgClr>
              </a:pattFill>
              <a:ln w="12700">
                <a:solidFill>
                  <a:schemeClr val="bg1"/>
                </a:solidFill>
                <a:miter lim="800000"/>
                <a:headEnd/>
                <a:tailEnd/>
              </a:ln>
            </p:spPr>
            <p:txBody>
              <a:bodyPr wrap="none" anchor="ctr">
                <a:prstTxWarp prst="textNoShape">
                  <a:avLst/>
                </a:prstTxWarp>
              </a:bodyPr>
              <a:lstStyle/>
              <a:p>
                <a:pPr algn="ctr">
                  <a:defRPr/>
                </a:pPr>
                <a:r>
                  <a:rPr lang="en-US" sz="2000" dirty="0" smtClean="0">
                    <a:ea typeface="ＭＳ Ｐゴシック" charset="-128"/>
                    <a:cs typeface="ＭＳ Ｐゴシック" charset="-128"/>
                  </a:rPr>
                  <a:t>currently unused but </a:t>
                </a:r>
              </a:p>
              <a:p>
                <a:pPr algn="ctr">
                  <a:defRPr/>
                </a:pPr>
                <a:r>
                  <a:rPr lang="en-US" sz="2000" dirty="0" smtClean="0">
                    <a:ea typeface="ＭＳ Ｐゴシック" charset="-128"/>
                    <a:cs typeface="ＭＳ Ｐゴシック" charset="-128"/>
                  </a:rPr>
                  <a:t>available</a:t>
                </a:r>
                <a:r>
                  <a:rPr lang="en-US" sz="2000" dirty="0">
                    <a:ea typeface="ＭＳ Ｐゴシック" charset="-128"/>
                    <a:cs typeface="ＭＳ Ｐゴシック" charset="-128"/>
                  </a:rPr>
                  <a:t> </a:t>
                </a:r>
                <a:r>
                  <a:rPr lang="en-US" sz="2000" dirty="0" smtClean="0">
                    <a:ea typeface="ＭＳ Ｐゴシック" charset="-128"/>
                    <a:cs typeface="ＭＳ Ｐゴシック" charset="-128"/>
                  </a:rPr>
                  <a:t>memory</a:t>
                </a:r>
                <a:endParaRPr lang="en-US" sz="2000" dirty="0">
                  <a:ea typeface="ＭＳ Ｐゴシック" charset="-128"/>
                  <a:cs typeface="ＭＳ Ｐゴシック" charset="-128"/>
                </a:endParaRPr>
              </a:p>
            </p:txBody>
          </p:sp>
          <p:sp>
            <p:nvSpPr>
              <p:cNvPr id="96" name="Rectangle 5"/>
              <p:cNvSpPr>
                <a:spLocks noChangeArrowheads="1"/>
              </p:cNvSpPr>
              <p:nvPr/>
            </p:nvSpPr>
            <p:spPr bwMode="auto">
              <a:xfrm>
                <a:off x="6412523" y="1616076"/>
                <a:ext cx="2438400" cy="4572000"/>
              </a:xfrm>
              <a:prstGeom prst="rect">
                <a:avLst/>
              </a:prstGeom>
              <a:noFill/>
              <a:ln w="38100">
                <a:solidFill>
                  <a:schemeClr val="tx1"/>
                </a:solidFill>
                <a:miter lim="800000"/>
                <a:headEnd/>
                <a:tailEnd/>
              </a:ln>
            </p:spPr>
            <p:txBody>
              <a:bodyPr wrap="none" anchor="ctr">
                <a:prstTxWarp prst="textNoShape">
                  <a:avLst/>
                </a:prstTxWarp>
              </a:bodyPr>
              <a:lstStyle/>
              <a:p>
                <a:pPr>
                  <a:defRPr/>
                </a:pPr>
                <a:endParaRPr lang="en-US" sz="1400">
                  <a:latin typeface="+mn-lt"/>
                  <a:ea typeface="ＭＳ Ｐゴシック" charset="-128"/>
                  <a:cs typeface="ＭＳ Ｐゴシック" charset="-128"/>
                </a:endParaRPr>
              </a:p>
            </p:txBody>
          </p:sp>
          <p:sp>
            <p:nvSpPr>
              <p:cNvPr id="97" name="Rectangle 6"/>
              <p:cNvSpPr>
                <a:spLocks noChangeArrowheads="1"/>
              </p:cNvSpPr>
              <p:nvPr/>
            </p:nvSpPr>
            <p:spPr bwMode="auto">
              <a:xfrm>
                <a:off x="6412523" y="5349876"/>
                <a:ext cx="2438400" cy="838200"/>
              </a:xfrm>
              <a:prstGeom prst="rect">
                <a:avLst/>
              </a:prstGeom>
              <a:solidFill>
                <a:srgbClr val="FFFF00"/>
              </a:solidFill>
              <a:ln w="38100">
                <a:solidFill>
                  <a:schemeClr val="tx1"/>
                </a:solidFill>
                <a:miter lim="800000"/>
                <a:headEnd/>
                <a:tailEnd/>
              </a:ln>
            </p:spPr>
            <p:txBody>
              <a:bodyPr wrap="none" anchor="ctr">
                <a:prstTxWarp prst="textNoShape">
                  <a:avLst/>
                </a:prstTxWarp>
              </a:bodyPr>
              <a:lstStyle/>
              <a:p>
                <a:pPr>
                  <a:defRPr/>
                </a:pPr>
                <a:endParaRPr lang="en-US" sz="1400">
                  <a:latin typeface="+mn-lt"/>
                  <a:ea typeface="ＭＳ Ｐゴシック" charset="-128"/>
                  <a:cs typeface="ＭＳ Ｐゴシック" charset="-128"/>
                </a:endParaRPr>
              </a:p>
            </p:txBody>
          </p:sp>
          <p:sp>
            <p:nvSpPr>
              <p:cNvPr id="98" name="Rectangle 7"/>
              <p:cNvSpPr>
                <a:spLocks noChangeArrowheads="1"/>
              </p:cNvSpPr>
              <p:nvPr/>
            </p:nvSpPr>
            <p:spPr bwMode="auto">
              <a:xfrm>
                <a:off x="6412523" y="4664076"/>
                <a:ext cx="2438400" cy="685800"/>
              </a:xfrm>
              <a:prstGeom prst="rect">
                <a:avLst/>
              </a:prstGeom>
              <a:solidFill>
                <a:srgbClr val="00B0F0"/>
              </a:solidFill>
              <a:ln w="38100">
                <a:solidFill>
                  <a:schemeClr val="tx1"/>
                </a:solidFill>
                <a:miter lim="800000"/>
                <a:headEnd/>
                <a:tailEnd/>
              </a:ln>
            </p:spPr>
            <p:txBody>
              <a:bodyPr wrap="none" anchor="ctr">
                <a:prstTxWarp prst="textNoShape">
                  <a:avLst/>
                </a:prstTxWarp>
              </a:bodyPr>
              <a:lstStyle/>
              <a:p>
                <a:pPr>
                  <a:defRPr/>
                </a:pPr>
                <a:endParaRPr lang="en-US" sz="1400">
                  <a:latin typeface="+mn-lt"/>
                  <a:ea typeface="ＭＳ Ｐゴシック" charset="-128"/>
                  <a:cs typeface="ＭＳ Ｐゴシック" charset="-128"/>
                </a:endParaRPr>
              </a:p>
            </p:txBody>
          </p:sp>
          <p:sp>
            <p:nvSpPr>
              <p:cNvPr id="99" name="Line 8"/>
              <p:cNvSpPr>
                <a:spLocks noChangeShapeType="1"/>
              </p:cNvSpPr>
              <p:nvPr/>
            </p:nvSpPr>
            <p:spPr bwMode="auto">
              <a:xfrm>
                <a:off x="6412523" y="3978276"/>
                <a:ext cx="2438400" cy="0"/>
              </a:xfrm>
              <a:prstGeom prst="line">
                <a:avLst/>
              </a:prstGeom>
              <a:noFill/>
              <a:ln w="38100">
                <a:solidFill>
                  <a:schemeClr val="tx1"/>
                </a:solidFill>
                <a:prstDash val="lgDash"/>
                <a:round/>
                <a:headEnd/>
                <a:tailEnd/>
              </a:ln>
            </p:spPr>
            <p:txBody>
              <a:bodyPr>
                <a:prstTxWarp prst="textNoShape">
                  <a:avLst/>
                </a:prstTxWarp>
              </a:bodyPr>
              <a:lstStyle/>
              <a:p>
                <a:pPr>
                  <a:defRPr/>
                </a:pPr>
                <a:endParaRPr lang="en-US" sz="1400">
                  <a:latin typeface="+mn-lt"/>
                  <a:ea typeface="ＭＳ Ｐゴシック" charset="-128"/>
                  <a:cs typeface="ＭＳ Ｐゴシック" charset="-128"/>
                </a:endParaRPr>
              </a:p>
            </p:txBody>
          </p:sp>
          <p:sp>
            <p:nvSpPr>
              <p:cNvPr id="100" name="Line 9"/>
              <p:cNvSpPr>
                <a:spLocks noChangeShapeType="1"/>
              </p:cNvSpPr>
              <p:nvPr/>
            </p:nvSpPr>
            <p:spPr bwMode="auto">
              <a:xfrm>
                <a:off x="6412523" y="2143037"/>
                <a:ext cx="2438400" cy="0"/>
              </a:xfrm>
              <a:prstGeom prst="line">
                <a:avLst/>
              </a:prstGeom>
              <a:noFill/>
              <a:ln w="38100">
                <a:solidFill>
                  <a:schemeClr val="tx1"/>
                </a:solidFill>
                <a:prstDash val="lgDash"/>
                <a:round/>
                <a:headEnd/>
                <a:tailEnd/>
              </a:ln>
            </p:spPr>
            <p:txBody>
              <a:bodyPr>
                <a:prstTxWarp prst="textNoShape">
                  <a:avLst/>
                </a:prstTxWarp>
              </a:bodyPr>
              <a:lstStyle/>
              <a:p>
                <a:pPr>
                  <a:defRPr/>
                </a:pPr>
                <a:endParaRPr lang="en-US" sz="1400">
                  <a:latin typeface="+mn-lt"/>
                  <a:ea typeface="ＭＳ Ｐゴシック" charset="-128"/>
                  <a:cs typeface="ＭＳ Ｐゴシック" charset="-128"/>
                </a:endParaRPr>
              </a:p>
            </p:txBody>
          </p:sp>
          <p:sp>
            <p:nvSpPr>
              <p:cNvPr id="101" name="Text Box 10"/>
              <p:cNvSpPr txBox="1">
                <a:spLocks noChangeArrowheads="1"/>
              </p:cNvSpPr>
              <p:nvPr/>
            </p:nvSpPr>
            <p:spPr bwMode="auto">
              <a:xfrm>
                <a:off x="7224023" y="5440677"/>
                <a:ext cx="791954" cy="615553"/>
              </a:xfrm>
              <a:prstGeom prst="rect">
                <a:avLst/>
              </a:prstGeom>
              <a:noFill/>
              <a:ln w="12700">
                <a:noFill/>
                <a:miter lim="800000"/>
                <a:headEnd/>
                <a:tailEnd/>
              </a:ln>
            </p:spPr>
            <p:txBody>
              <a:bodyPr wrap="none">
                <a:prstTxWarp prst="textNoShape">
                  <a:avLst/>
                </a:prstTxWarp>
                <a:spAutoFit/>
              </a:bodyPr>
              <a:lstStyle/>
              <a:p>
                <a:pPr algn="ctr">
                  <a:defRPr/>
                </a:pPr>
                <a:r>
                  <a:rPr lang="en-US" sz="2400" dirty="0">
                    <a:latin typeface="+mn-lt"/>
                    <a:ea typeface="ＭＳ Ｐゴシック" charset="-128"/>
                    <a:cs typeface="ＭＳ Ｐゴシック" charset="-128"/>
                  </a:rPr>
                  <a:t>code</a:t>
                </a:r>
              </a:p>
            </p:txBody>
          </p:sp>
          <p:sp>
            <p:nvSpPr>
              <p:cNvPr id="102" name="Text Box 11"/>
              <p:cNvSpPr txBox="1">
                <a:spLocks noChangeArrowheads="1"/>
              </p:cNvSpPr>
              <p:nvPr/>
            </p:nvSpPr>
            <p:spPr bwMode="auto">
              <a:xfrm>
                <a:off x="6907571" y="4676776"/>
                <a:ext cx="1486405" cy="615553"/>
              </a:xfrm>
              <a:prstGeom prst="rect">
                <a:avLst/>
              </a:prstGeom>
              <a:noFill/>
              <a:ln w="12700">
                <a:noFill/>
                <a:miter lim="800000"/>
                <a:headEnd/>
                <a:tailEnd/>
              </a:ln>
            </p:spPr>
            <p:txBody>
              <a:bodyPr wrap="none">
                <a:prstTxWarp prst="textNoShape">
                  <a:avLst/>
                </a:prstTxWarp>
                <a:spAutoFit/>
              </a:bodyPr>
              <a:lstStyle/>
              <a:p>
                <a:pPr algn="ctr">
                  <a:defRPr/>
                </a:pPr>
                <a:r>
                  <a:rPr lang="en-US" sz="2400">
                    <a:latin typeface="+mn-lt"/>
                    <a:ea typeface="ＭＳ Ｐゴシック" charset="-128"/>
                    <a:cs typeface="ＭＳ Ｐゴシック" charset="-128"/>
                  </a:rPr>
                  <a:t>static data</a:t>
                </a:r>
              </a:p>
            </p:txBody>
          </p:sp>
          <p:sp>
            <p:nvSpPr>
              <p:cNvPr id="103" name="Text Box 12"/>
              <p:cNvSpPr txBox="1">
                <a:spLocks noChangeArrowheads="1"/>
              </p:cNvSpPr>
              <p:nvPr/>
            </p:nvSpPr>
            <p:spPr bwMode="auto">
              <a:xfrm>
                <a:off x="7246455" y="3990976"/>
                <a:ext cx="808635" cy="615553"/>
              </a:xfrm>
              <a:prstGeom prst="rect">
                <a:avLst/>
              </a:prstGeom>
              <a:noFill/>
              <a:ln w="12700">
                <a:noFill/>
                <a:miter lim="800000"/>
                <a:headEnd/>
                <a:tailEnd/>
              </a:ln>
            </p:spPr>
            <p:txBody>
              <a:bodyPr wrap="none">
                <a:prstTxWarp prst="textNoShape">
                  <a:avLst/>
                </a:prstTxWarp>
                <a:spAutoFit/>
              </a:bodyPr>
              <a:lstStyle/>
              <a:p>
                <a:pPr algn="ctr">
                  <a:defRPr/>
                </a:pPr>
                <a:r>
                  <a:rPr lang="en-US" sz="2400">
                    <a:latin typeface="+mn-lt"/>
                    <a:ea typeface="ＭＳ Ｐゴシック" charset="-128"/>
                    <a:cs typeface="ＭＳ Ｐゴシック" charset="-128"/>
                  </a:rPr>
                  <a:t>heap</a:t>
                </a:r>
              </a:p>
            </p:txBody>
          </p:sp>
          <p:sp>
            <p:nvSpPr>
              <p:cNvPr id="104" name="Text Box 13"/>
              <p:cNvSpPr txBox="1">
                <a:spLocks noChangeArrowheads="1"/>
              </p:cNvSpPr>
              <p:nvPr/>
            </p:nvSpPr>
            <p:spPr bwMode="auto">
              <a:xfrm>
                <a:off x="7237839" y="1616076"/>
                <a:ext cx="825867" cy="615553"/>
              </a:xfrm>
              <a:prstGeom prst="rect">
                <a:avLst/>
              </a:prstGeom>
              <a:noFill/>
              <a:ln w="12700">
                <a:noFill/>
                <a:miter lim="800000"/>
                <a:headEnd/>
                <a:tailEnd/>
              </a:ln>
            </p:spPr>
            <p:txBody>
              <a:bodyPr wrap="none">
                <a:prstTxWarp prst="textNoShape">
                  <a:avLst/>
                </a:prstTxWarp>
                <a:spAutoFit/>
              </a:bodyPr>
              <a:lstStyle/>
              <a:p>
                <a:pPr algn="ctr">
                  <a:defRPr/>
                </a:pPr>
                <a:r>
                  <a:rPr lang="en-US" sz="2400" dirty="0">
                    <a:latin typeface="+mn-lt"/>
                    <a:ea typeface="ＭＳ Ｐゴシック" charset="-128"/>
                    <a:cs typeface="ＭＳ Ｐゴシック" charset="-128"/>
                  </a:rPr>
                  <a:t>stack</a:t>
                </a:r>
              </a:p>
            </p:txBody>
          </p:sp>
          <p:sp>
            <p:nvSpPr>
              <p:cNvPr id="105" name="Line 14"/>
              <p:cNvSpPr>
                <a:spLocks noChangeShapeType="1"/>
              </p:cNvSpPr>
              <p:nvPr/>
            </p:nvSpPr>
            <p:spPr bwMode="auto">
              <a:xfrm flipV="1">
                <a:off x="7631723" y="3597276"/>
                <a:ext cx="0" cy="381000"/>
              </a:xfrm>
              <a:prstGeom prst="line">
                <a:avLst/>
              </a:prstGeom>
              <a:noFill/>
              <a:ln w="31750">
                <a:solidFill>
                  <a:schemeClr val="tx1"/>
                </a:solidFill>
                <a:round/>
                <a:headEnd/>
                <a:tailEnd type="triangle" w="med" len="med"/>
              </a:ln>
            </p:spPr>
            <p:txBody>
              <a:bodyPr>
                <a:prstTxWarp prst="textNoShape">
                  <a:avLst/>
                </a:prstTxWarp>
              </a:bodyPr>
              <a:lstStyle/>
              <a:p>
                <a:pPr>
                  <a:defRPr/>
                </a:pPr>
                <a:endParaRPr lang="en-US" sz="1400">
                  <a:latin typeface="+mn-lt"/>
                  <a:ea typeface="ＭＳ Ｐゴシック" charset="-128"/>
                  <a:cs typeface="ＭＳ Ｐゴシック" charset="-128"/>
                </a:endParaRPr>
              </a:p>
            </p:txBody>
          </p:sp>
          <p:sp>
            <p:nvSpPr>
              <p:cNvPr id="106" name="Line 15"/>
              <p:cNvSpPr>
                <a:spLocks noChangeShapeType="1"/>
              </p:cNvSpPr>
              <p:nvPr/>
            </p:nvSpPr>
            <p:spPr bwMode="auto">
              <a:xfrm>
                <a:off x="7631723" y="2149476"/>
                <a:ext cx="0" cy="381000"/>
              </a:xfrm>
              <a:prstGeom prst="line">
                <a:avLst/>
              </a:prstGeom>
              <a:noFill/>
              <a:ln w="31750">
                <a:solidFill>
                  <a:schemeClr val="tx1"/>
                </a:solidFill>
                <a:round/>
                <a:headEnd/>
                <a:tailEnd type="triangle" w="med" len="med"/>
              </a:ln>
            </p:spPr>
            <p:txBody>
              <a:bodyPr>
                <a:prstTxWarp prst="textNoShape">
                  <a:avLst/>
                </a:prstTxWarp>
              </a:bodyPr>
              <a:lstStyle/>
              <a:p>
                <a:pPr>
                  <a:defRPr/>
                </a:pPr>
                <a:endParaRPr lang="en-US" sz="1400">
                  <a:latin typeface="+mn-lt"/>
                  <a:ea typeface="ＭＳ Ｐゴシック" charset="-128"/>
                  <a:cs typeface="ＭＳ Ｐゴシック" charset="-128"/>
                </a:endParaRPr>
              </a:p>
            </p:txBody>
          </p:sp>
          <p:sp>
            <p:nvSpPr>
              <p:cNvPr id="107" name="Text Box 17"/>
              <p:cNvSpPr txBox="1">
                <a:spLocks noChangeArrowheads="1"/>
              </p:cNvSpPr>
              <p:nvPr/>
            </p:nvSpPr>
            <p:spPr bwMode="auto">
              <a:xfrm>
                <a:off x="4799783" y="1429752"/>
                <a:ext cx="1659429" cy="410369"/>
              </a:xfrm>
              <a:prstGeom prst="rect">
                <a:avLst/>
              </a:prstGeom>
              <a:noFill/>
              <a:ln w="12700">
                <a:noFill/>
                <a:miter lim="800000"/>
                <a:headEnd/>
                <a:tailEnd/>
              </a:ln>
            </p:spPr>
            <p:txBody>
              <a:bodyPr wrap="none">
                <a:prstTxWarp prst="textNoShape">
                  <a:avLst/>
                </a:prstTxWarp>
                <a:spAutoFit/>
              </a:bodyPr>
              <a:lstStyle/>
              <a:p>
                <a:pPr>
                  <a:defRPr/>
                </a:pPr>
                <a:r>
                  <a:rPr lang="en-US" sz="1400" b="1" dirty="0">
                    <a:latin typeface="Courier"/>
                    <a:ea typeface="ＭＳ Ｐゴシック" charset="-128"/>
                    <a:cs typeface="Courier"/>
                  </a:rPr>
                  <a:t>~ FFFF </a:t>
                </a:r>
                <a:r>
                  <a:rPr lang="en-US" sz="1400" b="1" dirty="0" err="1">
                    <a:latin typeface="Courier"/>
                    <a:ea typeface="ＭＳ Ｐゴシック" charset="-128"/>
                    <a:cs typeface="Courier"/>
                  </a:rPr>
                  <a:t>FFFF</a:t>
                </a:r>
                <a:r>
                  <a:rPr lang="en-US" sz="1600" b="1" baseline="-25000" dirty="0" err="1">
                    <a:latin typeface="Courier"/>
                    <a:ea typeface="ＭＳ Ｐゴシック" charset="-128"/>
                    <a:cs typeface="Courier"/>
                  </a:rPr>
                  <a:t>hex</a:t>
                </a:r>
                <a:endParaRPr lang="en-US" sz="1600" b="1" dirty="0">
                  <a:latin typeface="Courier"/>
                  <a:ea typeface="ＭＳ Ｐゴシック" charset="-128"/>
                  <a:cs typeface="Courier"/>
                </a:endParaRPr>
              </a:p>
            </p:txBody>
          </p:sp>
          <p:sp>
            <p:nvSpPr>
              <p:cNvPr id="108" name="Text Box 18"/>
              <p:cNvSpPr txBox="1">
                <a:spLocks noChangeArrowheads="1"/>
              </p:cNvSpPr>
              <p:nvPr/>
            </p:nvSpPr>
            <p:spPr bwMode="auto">
              <a:xfrm>
                <a:off x="4836742" y="5991164"/>
                <a:ext cx="1659429" cy="410369"/>
              </a:xfrm>
              <a:prstGeom prst="rect">
                <a:avLst/>
              </a:prstGeom>
              <a:noFill/>
              <a:ln w="12700">
                <a:noFill/>
                <a:miter lim="800000"/>
                <a:headEnd/>
                <a:tailEnd/>
              </a:ln>
            </p:spPr>
            <p:txBody>
              <a:bodyPr wrap="none">
                <a:prstTxWarp prst="textNoShape">
                  <a:avLst/>
                </a:prstTxWarp>
                <a:spAutoFit/>
              </a:bodyPr>
              <a:lstStyle/>
              <a:p>
                <a:pPr>
                  <a:defRPr/>
                </a:pPr>
                <a:r>
                  <a:rPr lang="en-US" sz="1400" b="1" dirty="0">
                    <a:latin typeface="Courier"/>
                    <a:ea typeface="ＭＳ Ｐゴシック" charset="-128"/>
                    <a:cs typeface="Courier"/>
                  </a:rPr>
                  <a:t>~ </a:t>
                </a:r>
                <a:r>
                  <a:rPr lang="en-US" sz="1400" b="1" dirty="0" smtClean="0">
                    <a:latin typeface="Courier"/>
                    <a:ea typeface="ＭＳ Ｐゴシック" charset="-128"/>
                    <a:cs typeface="Courier"/>
                  </a:rPr>
                  <a:t>0000 0000</a:t>
                </a:r>
                <a:r>
                  <a:rPr lang="en-US" sz="1600" b="1" baseline="-25000" dirty="0" smtClean="0">
                    <a:latin typeface="Courier"/>
                    <a:ea typeface="ＭＳ Ｐゴシック" charset="-128"/>
                    <a:cs typeface="Courier"/>
                  </a:rPr>
                  <a:t>hex</a:t>
                </a:r>
                <a:endParaRPr lang="en-US" sz="1600" b="1" dirty="0">
                  <a:latin typeface="Courier"/>
                  <a:ea typeface="ＭＳ Ｐゴシック" charset="-128"/>
                  <a:cs typeface="Courier"/>
                </a:endParaRPr>
              </a:p>
            </p:txBody>
          </p:sp>
          <p:sp>
            <p:nvSpPr>
              <p:cNvPr id="109" name="TextBox 108"/>
              <p:cNvSpPr txBox="1"/>
              <p:nvPr/>
            </p:nvSpPr>
            <p:spPr>
              <a:xfrm>
                <a:off x="6911302" y="937311"/>
                <a:ext cx="1478940" cy="697626"/>
              </a:xfrm>
              <a:prstGeom prst="rect">
                <a:avLst/>
              </a:prstGeom>
              <a:noFill/>
            </p:spPr>
            <p:txBody>
              <a:bodyPr wrap="none" rtlCol="0">
                <a:spAutoFit/>
              </a:bodyPr>
              <a:lstStyle/>
              <a:p>
                <a:pPr algn="ctr"/>
                <a:r>
                  <a:rPr lang="en-US" sz="1400" dirty="0" smtClean="0"/>
                  <a:t>Sample Layout</a:t>
                </a:r>
              </a:p>
              <a:p>
                <a:pPr algn="ctr"/>
                <a:r>
                  <a:rPr lang="en-US" sz="1400" dirty="0" smtClean="0"/>
                  <a:t>(32-bit addresses)</a:t>
                </a:r>
                <a:endParaRPr lang="en-US" sz="1400" dirty="0"/>
              </a:p>
            </p:txBody>
          </p:sp>
        </p:grpSp>
      </p:grpSp>
    </p:spTree>
    <p:extLst>
      <p:ext uri="{BB962C8B-B14F-4D97-AF65-F5344CB8AC3E}">
        <p14:creationId xmlns:p14="http://schemas.microsoft.com/office/powerpoint/2010/main" val="5295457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type="title"/>
          </p:nvPr>
        </p:nvSpPr>
        <p:spPr/>
        <p:txBody>
          <a:bodyPr>
            <a:normAutofit/>
          </a:bodyPr>
          <a:lstStyle/>
          <a:p>
            <a:pPr>
              <a:lnSpc>
                <a:spcPct val="85000"/>
              </a:lnSpc>
            </a:pPr>
            <a:r>
              <a:rPr lang="en-US" dirty="0" smtClean="0">
                <a:ea typeface="ＭＳ Ｐゴシック" pitchFamily="1" charset="-128"/>
                <a:cs typeface="ＭＳ Ｐゴシック" pitchFamily="1" charset="-128"/>
              </a:rPr>
              <a:t>C Memory Management: Static Data</a:t>
            </a:r>
          </a:p>
        </p:txBody>
      </p:sp>
      <p:sp>
        <p:nvSpPr>
          <p:cNvPr id="3" name="Date Placeholder 2"/>
          <p:cNvSpPr>
            <a:spLocks noGrp="1"/>
          </p:cNvSpPr>
          <p:nvPr>
            <p:ph type="dt" sz="half" idx="10"/>
          </p:nvPr>
        </p:nvSpPr>
        <p:spPr/>
        <p:txBody>
          <a:bodyPr/>
          <a:lstStyle/>
          <a:p>
            <a:r>
              <a:rPr lang="en-US" smtClean="0"/>
              <a:t>CS 61c</a:t>
            </a:r>
            <a:endParaRPr lang="en-US"/>
          </a:p>
        </p:txBody>
      </p:sp>
      <p:sp>
        <p:nvSpPr>
          <p:cNvPr id="24" name="Slide Number Placeholder 23"/>
          <p:cNvSpPr>
            <a:spLocks noGrp="1"/>
          </p:cNvSpPr>
          <p:nvPr>
            <p:ph type="sldNum" sz="quarter" idx="12"/>
          </p:nvPr>
        </p:nvSpPr>
        <p:spPr/>
        <p:txBody>
          <a:bodyPr/>
          <a:lstStyle/>
          <a:p>
            <a:pPr>
              <a:defRPr/>
            </a:pPr>
            <a:fld id="{DE5C2EEA-8E82-7249-BBC9-5D34BCF1922D}" type="slidenum">
              <a:rPr lang="en-US" smtClean="0"/>
              <a:pPr>
                <a:defRPr/>
              </a:pPr>
              <a:t>14</a:t>
            </a:fld>
            <a:endParaRPr lang="en-US" dirty="0"/>
          </a:p>
        </p:txBody>
      </p:sp>
      <p:sp>
        <p:nvSpPr>
          <p:cNvPr id="8" name="Content Placeholder 7"/>
          <p:cNvSpPr>
            <a:spLocks noGrp="1"/>
          </p:cNvSpPr>
          <p:nvPr>
            <p:ph idx="1"/>
          </p:nvPr>
        </p:nvSpPr>
        <p:spPr>
          <a:xfrm>
            <a:off x="222739" y="1055077"/>
            <a:ext cx="4577044" cy="1219916"/>
          </a:xfrm>
          <a:solidFill>
            <a:srgbClr val="00B0F0"/>
          </a:solidFill>
        </p:spPr>
        <p:txBody>
          <a:bodyPr>
            <a:normAutofit fontScale="85000" lnSpcReduction="20000"/>
          </a:bodyPr>
          <a:lstStyle/>
          <a:p>
            <a:r>
              <a:rPr lang="en-US" dirty="0" smtClean="0"/>
              <a:t>Static Data</a:t>
            </a:r>
          </a:p>
          <a:p>
            <a:pPr lvl="1"/>
            <a:r>
              <a:rPr lang="en-US" dirty="0" smtClean="0"/>
              <a:t>Loaded when program starts</a:t>
            </a:r>
          </a:p>
          <a:p>
            <a:pPr lvl="1"/>
            <a:r>
              <a:rPr lang="en-US" dirty="0" smtClean="0"/>
              <a:t>Can be modified</a:t>
            </a:r>
          </a:p>
          <a:p>
            <a:pPr lvl="1"/>
            <a:r>
              <a:rPr lang="en-US" dirty="0" smtClean="0"/>
              <a:t>Size is fixed</a:t>
            </a:r>
            <a:endParaRPr lang="en-US" dirty="0"/>
          </a:p>
        </p:txBody>
      </p:sp>
      <p:pic>
        <p:nvPicPr>
          <p:cNvPr id="9" name="Picture 8"/>
          <p:cNvPicPr>
            <a:picLocks noChangeAspect="1"/>
          </p:cNvPicPr>
          <p:nvPr/>
        </p:nvPicPr>
        <p:blipFill>
          <a:blip r:embed="rId3"/>
          <a:stretch>
            <a:fillRect/>
          </a:stretch>
        </p:blipFill>
        <p:spPr>
          <a:xfrm>
            <a:off x="123826" y="2274993"/>
            <a:ext cx="4462092" cy="2766115"/>
          </a:xfrm>
          <a:prstGeom prst="rect">
            <a:avLst/>
          </a:prstGeom>
        </p:spPr>
      </p:pic>
      <p:grpSp>
        <p:nvGrpSpPr>
          <p:cNvPr id="27" name="Group 26"/>
          <p:cNvGrpSpPr/>
          <p:nvPr/>
        </p:nvGrpSpPr>
        <p:grpSpPr>
          <a:xfrm>
            <a:off x="4799783" y="702986"/>
            <a:ext cx="4051140" cy="4098168"/>
            <a:chOff x="4799783" y="937311"/>
            <a:chExt cx="4051140" cy="5464222"/>
          </a:xfrm>
        </p:grpSpPr>
        <p:sp>
          <p:nvSpPr>
            <p:cNvPr id="28" name="Rectangle 27"/>
            <p:cNvSpPr/>
            <p:nvPr/>
          </p:nvSpPr>
          <p:spPr>
            <a:xfrm>
              <a:off x="6412523" y="3978275"/>
              <a:ext cx="2438400" cy="678501"/>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9" name="Rectangle 28"/>
            <p:cNvSpPr/>
            <p:nvPr/>
          </p:nvSpPr>
          <p:spPr>
            <a:xfrm>
              <a:off x="6412523" y="1616076"/>
              <a:ext cx="2438400" cy="608856"/>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30" name="Group 29"/>
            <p:cNvGrpSpPr/>
            <p:nvPr/>
          </p:nvGrpSpPr>
          <p:grpSpPr>
            <a:xfrm>
              <a:off x="4799783" y="937311"/>
              <a:ext cx="4051140" cy="5464222"/>
              <a:chOff x="4799783" y="937311"/>
              <a:chExt cx="4051140" cy="5464222"/>
            </a:xfrm>
          </p:grpSpPr>
          <p:sp>
            <p:nvSpPr>
              <p:cNvPr id="31" name="Rectangle 2" descr="Wide upward diagonal"/>
              <p:cNvSpPr>
                <a:spLocks noChangeArrowheads="1"/>
              </p:cNvSpPr>
              <p:nvPr/>
            </p:nvSpPr>
            <p:spPr bwMode="auto">
              <a:xfrm>
                <a:off x="6412523" y="2149476"/>
                <a:ext cx="2438400" cy="1828800"/>
              </a:xfrm>
              <a:prstGeom prst="rect">
                <a:avLst/>
              </a:prstGeom>
              <a:pattFill prst="wdUpDiag">
                <a:fgClr>
                  <a:schemeClr val="bg2"/>
                </a:fgClr>
                <a:bgClr>
                  <a:srgbClr val="FFFFFF"/>
                </a:bgClr>
              </a:pattFill>
              <a:ln w="12700">
                <a:solidFill>
                  <a:schemeClr val="bg1"/>
                </a:solidFill>
                <a:miter lim="800000"/>
                <a:headEnd/>
                <a:tailEnd/>
              </a:ln>
            </p:spPr>
            <p:txBody>
              <a:bodyPr wrap="none" anchor="ctr">
                <a:prstTxWarp prst="textNoShape">
                  <a:avLst/>
                </a:prstTxWarp>
              </a:bodyPr>
              <a:lstStyle/>
              <a:p>
                <a:pPr algn="ctr">
                  <a:defRPr/>
                </a:pPr>
                <a:r>
                  <a:rPr lang="en-US" sz="2000" dirty="0" smtClean="0">
                    <a:ea typeface="ＭＳ Ｐゴシック" charset="-128"/>
                    <a:cs typeface="ＭＳ Ｐゴシック" charset="-128"/>
                  </a:rPr>
                  <a:t>currently unused but </a:t>
                </a:r>
              </a:p>
              <a:p>
                <a:pPr algn="ctr">
                  <a:defRPr/>
                </a:pPr>
                <a:r>
                  <a:rPr lang="en-US" sz="2000" dirty="0" smtClean="0">
                    <a:ea typeface="ＭＳ Ｐゴシック" charset="-128"/>
                    <a:cs typeface="ＭＳ Ｐゴシック" charset="-128"/>
                  </a:rPr>
                  <a:t>available</a:t>
                </a:r>
                <a:r>
                  <a:rPr lang="en-US" sz="2000" dirty="0">
                    <a:ea typeface="ＭＳ Ｐゴシック" charset="-128"/>
                    <a:cs typeface="ＭＳ Ｐゴシック" charset="-128"/>
                  </a:rPr>
                  <a:t> </a:t>
                </a:r>
                <a:r>
                  <a:rPr lang="en-US" sz="2000" dirty="0" smtClean="0">
                    <a:ea typeface="ＭＳ Ｐゴシック" charset="-128"/>
                    <a:cs typeface="ＭＳ Ｐゴシック" charset="-128"/>
                  </a:rPr>
                  <a:t>memory</a:t>
                </a:r>
                <a:endParaRPr lang="en-US" sz="2000" dirty="0">
                  <a:ea typeface="ＭＳ Ｐゴシック" charset="-128"/>
                  <a:cs typeface="ＭＳ Ｐゴシック" charset="-128"/>
                </a:endParaRPr>
              </a:p>
            </p:txBody>
          </p:sp>
          <p:sp>
            <p:nvSpPr>
              <p:cNvPr id="32" name="Rectangle 5"/>
              <p:cNvSpPr>
                <a:spLocks noChangeArrowheads="1"/>
              </p:cNvSpPr>
              <p:nvPr/>
            </p:nvSpPr>
            <p:spPr bwMode="auto">
              <a:xfrm>
                <a:off x="6412523" y="1616076"/>
                <a:ext cx="2438400" cy="4572000"/>
              </a:xfrm>
              <a:prstGeom prst="rect">
                <a:avLst/>
              </a:prstGeom>
              <a:noFill/>
              <a:ln w="38100">
                <a:solidFill>
                  <a:schemeClr val="tx1"/>
                </a:solidFill>
                <a:miter lim="800000"/>
                <a:headEnd/>
                <a:tailEnd/>
              </a:ln>
            </p:spPr>
            <p:txBody>
              <a:bodyPr wrap="none" anchor="ctr">
                <a:prstTxWarp prst="textNoShape">
                  <a:avLst/>
                </a:prstTxWarp>
              </a:bodyPr>
              <a:lstStyle/>
              <a:p>
                <a:pPr>
                  <a:defRPr/>
                </a:pPr>
                <a:endParaRPr lang="en-US" sz="1400">
                  <a:latin typeface="+mn-lt"/>
                  <a:ea typeface="ＭＳ Ｐゴシック" charset="-128"/>
                  <a:cs typeface="ＭＳ Ｐゴシック" charset="-128"/>
                </a:endParaRPr>
              </a:p>
            </p:txBody>
          </p:sp>
          <p:sp>
            <p:nvSpPr>
              <p:cNvPr id="33" name="Rectangle 6"/>
              <p:cNvSpPr>
                <a:spLocks noChangeArrowheads="1"/>
              </p:cNvSpPr>
              <p:nvPr/>
            </p:nvSpPr>
            <p:spPr bwMode="auto">
              <a:xfrm>
                <a:off x="6412523" y="5349876"/>
                <a:ext cx="2438400" cy="838200"/>
              </a:xfrm>
              <a:prstGeom prst="rect">
                <a:avLst/>
              </a:prstGeom>
              <a:solidFill>
                <a:srgbClr val="FFFF00"/>
              </a:solidFill>
              <a:ln w="38100">
                <a:solidFill>
                  <a:schemeClr val="tx1"/>
                </a:solidFill>
                <a:miter lim="800000"/>
                <a:headEnd/>
                <a:tailEnd/>
              </a:ln>
            </p:spPr>
            <p:txBody>
              <a:bodyPr wrap="none" anchor="ctr">
                <a:prstTxWarp prst="textNoShape">
                  <a:avLst/>
                </a:prstTxWarp>
              </a:bodyPr>
              <a:lstStyle/>
              <a:p>
                <a:pPr>
                  <a:defRPr/>
                </a:pPr>
                <a:endParaRPr lang="en-US" sz="1400">
                  <a:latin typeface="+mn-lt"/>
                  <a:ea typeface="ＭＳ Ｐゴシック" charset="-128"/>
                  <a:cs typeface="ＭＳ Ｐゴシック" charset="-128"/>
                </a:endParaRPr>
              </a:p>
            </p:txBody>
          </p:sp>
          <p:sp>
            <p:nvSpPr>
              <p:cNvPr id="34" name="Rectangle 7"/>
              <p:cNvSpPr>
                <a:spLocks noChangeArrowheads="1"/>
              </p:cNvSpPr>
              <p:nvPr/>
            </p:nvSpPr>
            <p:spPr bwMode="auto">
              <a:xfrm>
                <a:off x="6412523" y="4664076"/>
                <a:ext cx="2438400" cy="685800"/>
              </a:xfrm>
              <a:prstGeom prst="rect">
                <a:avLst/>
              </a:prstGeom>
              <a:solidFill>
                <a:srgbClr val="00B0F0"/>
              </a:solidFill>
              <a:ln w="38100">
                <a:solidFill>
                  <a:schemeClr val="tx1"/>
                </a:solidFill>
                <a:miter lim="800000"/>
                <a:headEnd/>
                <a:tailEnd/>
              </a:ln>
            </p:spPr>
            <p:txBody>
              <a:bodyPr wrap="none" anchor="ctr">
                <a:prstTxWarp prst="textNoShape">
                  <a:avLst/>
                </a:prstTxWarp>
              </a:bodyPr>
              <a:lstStyle/>
              <a:p>
                <a:pPr>
                  <a:defRPr/>
                </a:pPr>
                <a:endParaRPr lang="en-US" sz="1400">
                  <a:latin typeface="+mn-lt"/>
                  <a:ea typeface="ＭＳ Ｐゴシック" charset="-128"/>
                  <a:cs typeface="ＭＳ Ｐゴシック" charset="-128"/>
                </a:endParaRPr>
              </a:p>
            </p:txBody>
          </p:sp>
          <p:sp>
            <p:nvSpPr>
              <p:cNvPr id="35" name="Line 8"/>
              <p:cNvSpPr>
                <a:spLocks noChangeShapeType="1"/>
              </p:cNvSpPr>
              <p:nvPr/>
            </p:nvSpPr>
            <p:spPr bwMode="auto">
              <a:xfrm>
                <a:off x="6412523" y="3978276"/>
                <a:ext cx="2438400" cy="0"/>
              </a:xfrm>
              <a:prstGeom prst="line">
                <a:avLst/>
              </a:prstGeom>
              <a:noFill/>
              <a:ln w="38100">
                <a:solidFill>
                  <a:schemeClr val="tx1"/>
                </a:solidFill>
                <a:prstDash val="lgDash"/>
                <a:round/>
                <a:headEnd/>
                <a:tailEnd/>
              </a:ln>
            </p:spPr>
            <p:txBody>
              <a:bodyPr>
                <a:prstTxWarp prst="textNoShape">
                  <a:avLst/>
                </a:prstTxWarp>
              </a:bodyPr>
              <a:lstStyle/>
              <a:p>
                <a:pPr>
                  <a:defRPr/>
                </a:pPr>
                <a:endParaRPr lang="en-US" sz="1400">
                  <a:latin typeface="+mn-lt"/>
                  <a:ea typeface="ＭＳ Ｐゴシック" charset="-128"/>
                  <a:cs typeface="ＭＳ Ｐゴシック" charset="-128"/>
                </a:endParaRPr>
              </a:p>
            </p:txBody>
          </p:sp>
          <p:sp>
            <p:nvSpPr>
              <p:cNvPr id="36" name="Line 9"/>
              <p:cNvSpPr>
                <a:spLocks noChangeShapeType="1"/>
              </p:cNvSpPr>
              <p:nvPr/>
            </p:nvSpPr>
            <p:spPr bwMode="auto">
              <a:xfrm>
                <a:off x="6412523" y="2143037"/>
                <a:ext cx="2438400" cy="0"/>
              </a:xfrm>
              <a:prstGeom prst="line">
                <a:avLst/>
              </a:prstGeom>
              <a:noFill/>
              <a:ln w="38100">
                <a:solidFill>
                  <a:schemeClr val="tx1"/>
                </a:solidFill>
                <a:prstDash val="lgDash"/>
                <a:round/>
                <a:headEnd/>
                <a:tailEnd/>
              </a:ln>
            </p:spPr>
            <p:txBody>
              <a:bodyPr>
                <a:prstTxWarp prst="textNoShape">
                  <a:avLst/>
                </a:prstTxWarp>
              </a:bodyPr>
              <a:lstStyle/>
              <a:p>
                <a:pPr>
                  <a:defRPr/>
                </a:pPr>
                <a:endParaRPr lang="en-US" sz="1400">
                  <a:latin typeface="+mn-lt"/>
                  <a:ea typeface="ＭＳ Ｐゴシック" charset="-128"/>
                  <a:cs typeface="ＭＳ Ｐゴシック" charset="-128"/>
                </a:endParaRPr>
              </a:p>
            </p:txBody>
          </p:sp>
          <p:sp>
            <p:nvSpPr>
              <p:cNvPr id="37" name="Text Box 10"/>
              <p:cNvSpPr txBox="1">
                <a:spLocks noChangeArrowheads="1"/>
              </p:cNvSpPr>
              <p:nvPr/>
            </p:nvSpPr>
            <p:spPr bwMode="auto">
              <a:xfrm>
                <a:off x="7224023" y="5440677"/>
                <a:ext cx="791954" cy="615553"/>
              </a:xfrm>
              <a:prstGeom prst="rect">
                <a:avLst/>
              </a:prstGeom>
              <a:noFill/>
              <a:ln w="12700">
                <a:noFill/>
                <a:miter lim="800000"/>
                <a:headEnd/>
                <a:tailEnd/>
              </a:ln>
            </p:spPr>
            <p:txBody>
              <a:bodyPr wrap="none">
                <a:prstTxWarp prst="textNoShape">
                  <a:avLst/>
                </a:prstTxWarp>
                <a:spAutoFit/>
              </a:bodyPr>
              <a:lstStyle/>
              <a:p>
                <a:pPr algn="ctr">
                  <a:defRPr/>
                </a:pPr>
                <a:r>
                  <a:rPr lang="en-US" sz="2400" dirty="0">
                    <a:latin typeface="+mn-lt"/>
                    <a:ea typeface="ＭＳ Ｐゴシック" charset="-128"/>
                    <a:cs typeface="ＭＳ Ｐゴシック" charset="-128"/>
                  </a:rPr>
                  <a:t>code</a:t>
                </a:r>
              </a:p>
            </p:txBody>
          </p:sp>
          <p:sp>
            <p:nvSpPr>
              <p:cNvPr id="38" name="Text Box 11"/>
              <p:cNvSpPr txBox="1">
                <a:spLocks noChangeArrowheads="1"/>
              </p:cNvSpPr>
              <p:nvPr/>
            </p:nvSpPr>
            <p:spPr bwMode="auto">
              <a:xfrm>
                <a:off x="6907571" y="4676776"/>
                <a:ext cx="1486405" cy="615553"/>
              </a:xfrm>
              <a:prstGeom prst="rect">
                <a:avLst/>
              </a:prstGeom>
              <a:noFill/>
              <a:ln w="12700">
                <a:noFill/>
                <a:miter lim="800000"/>
                <a:headEnd/>
                <a:tailEnd/>
              </a:ln>
            </p:spPr>
            <p:txBody>
              <a:bodyPr wrap="none">
                <a:prstTxWarp prst="textNoShape">
                  <a:avLst/>
                </a:prstTxWarp>
                <a:spAutoFit/>
              </a:bodyPr>
              <a:lstStyle/>
              <a:p>
                <a:pPr algn="ctr">
                  <a:defRPr/>
                </a:pPr>
                <a:r>
                  <a:rPr lang="en-US" sz="2400" dirty="0">
                    <a:latin typeface="+mn-lt"/>
                    <a:ea typeface="ＭＳ Ｐゴシック" charset="-128"/>
                    <a:cs typeface="ＭＳ Ｐゴシック" charset="-128"/>
                  </a:rPr>
                  <a:t>static data</a:t>
                </a:r>
              </a:p>
            </p:txBody>
          </p:sp>
          <p:sp>
            <p:nvSpPr>
              <p:cNvPr id="39" name="Text Box 12"/>
              <p:cNvSpPr txBox="1">
                <a:spLocks noChangeArrowheads="1"/>
              </p:cNvSpPr>
              <p:nvPr/>
            </p:nvSpPr>
            <p:spPr bwMode="auto">
              <a:xfrm>
                <a:off x="7246455" y="3990976"/>
                <a:ext cx="808635" cy="615553"/>
              </a:xfrm>
              <a:prstGeom prst="rect">
                <a:avLst/>
              </a:prstGeom>
              <a:noFill/>
              <a:ln w="12700">
                <a:noFill/>
                <a:miter lim="800000"/>
                <a:headEnd/>
                <a:tailEnd/>
              </a:ln>
            </p:spPr>
            <p:txBody>
              <a:bodyPr wrap="none">
                <a:prstTxWarp prst="textNoShape">
                  <a:avLst/>
                </a:prstTxWarp>
                <a:spAutoFit/>
              </a:bodyPr>
              <a:lstStyle/>
              <a:p>
                <a:pPr algn="ctr">
                  <a:defRPr/>
                </a:pPr>
                <a:r>
                  <a:rPr lang="en-US" sz="2400">
                    <a:latin typeface="+mn-lt"/>
                    <a:ea typeface="ＭＳ Ｐゴシック" charset="-128"/>
                    <a:cs typeface="ＭＳ Ｐゴシック" charset="-128"/>
                  </a:rPr>
                  <a:t>heap</a:t>
                </a:r>
              </a:p>
            </p:txBody>
          </p:sp>
          <p:sp>
            <p:nvSpPr>
              <p:cNvPr id="40" name="Text Box 13"/>
              <p:cNvSpPr txBox="1">
                <a:spLocks noChangeArrowheads="1"/>
              </p:cNvSpPr>
              <p:nvPr/>
            </p:nvSpPr>
            <p:spPr bwMode="auto">
              <a:xfrm>
                <a:off x="7237839" y="1616076"/>
                <a:ext cx="825867" cy="615553"/>
              </a:xfrm>
              <a:prstGeom prst="rect">
                <a:avLst/>
              </a:prstGeom>
              <a:noFill/>
              <a:ln w="12700">
                <a:noFill/>
                <a:miter lim="800000"/>
                <a:headEnd/>
                <a:tailEnd/>
              </a:ln>
            </p:spPr>
            <p:txBody>
              <a:bodyPr wrap="none">
                <a:prstTxWarp prst="textNoShape">
                  <a:avLst/>
                </a:prstTxWarp>
                <a:spAutoFit/>
              </a:bodyPr>
              <a:lstStyle/>
              <a:p>
                <a:pPr algn="ctr">
                  <a:defRPr/>
                </a:pPr>
                <a:r>
                  <a:rPr lang="en-US" sz="2400" dirty="0">
                    <a:latin typeface="+mn-lt"/>
                    <a:ea typeface="ＭＳ Ｐゴシック" charset="-128"/>
                    <a:cs typeface="ＭＳ Ｐゴシック" charset="-128"/>
                  </a:rPr>
                  <a:t>stack</a:t>
                </a:r>
              </a:p>
            </p:txBody>
          </p:sp>
          <p:sp>
            <p:nvSpPr>
              <p:cNvPr id="41" name="Line 14"/>
              <p:cNvSpPr>
                <a:spLocks noChangeShapeType="1"/>
              </p:cNvSpPr>
              <p:nvPr/>
            </p:nvSpPr>
            <p:spPr bwMode="auto">
              <a:xfrm flipV="1">
                <a:off x="7631723" y="3597276"/>
                <a:ext cx="0" cy="381000"/>
              </a:xfrm>
              <a:prstGeom prst="line">
                <a:avLst/>
              </a:prstGeom>
              <a:noFill/>
              <a:ln w="31750">
                <a:solidFill>
                  <a:schemeClr val="tx1"/>
                </a:solidFill>
                <a:round/>
                <a:headEnd/>
                <a:tailEnd type="triangle" w="med" len="med"/>
              </a:ln>
            </p:spPr>
            <p:txBody>
              <a:bodyPr>
                <a:prstTxWarp prst="textNoShape">
                  <a:avLst/>
                </a:prstTxWarp>
              </a:bodyPr>
              <a:lstStyle/>
              <a:p>
                <a:pPr>
                  <a:defRPr/>
                </a:pPr>
                <a:endParaRPr lang="en-US" sz="1400">
                  <a:latin typeface="+mn-lt"/>
                  <a:ea typeface="ＭＳ Ｐゴシック" charset="-128"/>
                  <a:cs typeface="ＭＳ Ｐゴシック" charset="-128"/>
                </a:endParaRPr>
              </a:p>
            </p:txBody>
          </p:sp>
          <p:sp>
            <p:nvSpPr>
              <p:cNvPr id="42" name="Line 15"/>
              <p:cNvSpPr>
                <a:spLocks noChangeShapeType="1"/>
              </p:cNvSpPr>
              <p:nvPr/>
            </p:nvSpPr>
            <p:spPr bwMode="auto">
              <a:xfrm>
                <a:off x="7631723" y="2149476"/>
                <a:ext cx="0" cy="381000"/>
              </a:xfrm>
              <a:prstGeom prst="line">
                <a:avLst/>
              </a:prstGeom>
              <a:noFill/>
              <a:ln w="31750">
                <a:solidFill>
                  <a:schemeClr val="tx1"/>
                </a:solidFill>
                <a:round/>
                <a:headEnd/>
                <a:tailEnd type="triangle" w="med" len="med"/>
              </a:ln>
            </p:spPr>
            <p:txBody>
              <a:bodyPr>
                <a:prstTxWarp prst="textNoShape">
                  <a:avLst/>
                </a:prstTxWarp>
              </a:bodyPr>
              <a:lstStyle/>
              <a:p>
                <a:pPr>
                  <a:defRPr/>
                </a:pPr>
                <a:endParaRPr lang="en-US" sz="1400">
                  <a:latin typeface="+mn-lt"/>
                  <a:ea typeface="ＭＳ Ｐゴシック" charset="-128"/>
                  <a:cs typeface="ＭＳ Ｐゴシック" charset="-128"/>
                </a:endParaRPr>
              </a:p>
            </p:txBody>
          </p:sp>
          <p:sp>
            <p:nvSpPr>
              <p:cNvPr id="43" name="Text Box 17"/>
              <p:cNvSpPr txBox="1">
                <a:spLocks noChangeArrowheads="1"/>
              </p:cNvSpPr>
              <p:nvPr/>
            </p:nvSpPr>
            <p:spPr bwMode="auto">
              <a:xfrm>
                <a:off x="4799783" y="1429752"/>
                <a:ext cx="1659429" cy="410369"/>
              </a:xfrm>
              <a:prstGeom prst="rect">
                <a:avLst/>
              </a:prstGeom>
              <a:noFill/>
              <a:ln w="12700">
                <a:noFill/>
                <a:miter lim="800000"/>
                <a:headEnd/>
                <a:tailEnd/>
              </a:ln>
            </p:spPr>
            <p:txBody>
              <a:bodyPr wrap="none">
                <a:prstTxWarp prst="textNoShape">
                  <a:avLst/>
                </a:prstTxWarp>
                <a:spAutoFit/>
              </a:bodyPr>
              <a:lstStyle/>
              <a:p>
                <a:pPr>
                  <a:defRPr/>
                </a:pPr>
                <a:r>
                  <a:rPr lang="en-US" sz="1400" b="1" dirty="0">
                    <a:latin typeface="Courier"/>
                    <a:ea typeface="ＭＳ Ｐゴシック" charset="-128"/>
                    <a:cs typeface="Courier"/>
                  </a:rPr>
                  <a:t>~ FFFF </a:t>
                </a:r>
                <a:r>
                  <a:rPr lang="en-US" sz="1400" b="1" dirty="0" err="1">
                    <a:latin typeface="Courier"/>
                    <a:ea typeface="ＭＳ Ｐゴシック" charset="-128"/>
                    <a:cs typeface="Courier"/>
                  </a:rPr>
                  <a:t>FFFF</a:t>
                </a:r>
                <a:r>
                  <a:rPr lang="en-US" sz="1600" b="1" baseline="-25000" dirty="0" err="1">
                    <a:latin typeface="Courier"/>
                    <a:ea typeface="ＭＳ Ｐゴシック" charset="-128"/>
                    <a:cs typeface="Courier"/>
                  </a:rPr>
                  <a:t>hex</a:t>
                </a:r>
                <a:endParaRPr lang="en-US" sz="1600" b="1" dirty="0">
                  <a:latin typeface="Courier"/>
                  <a:ea typeface="ＭＳ Ｐゴシック" charset="-128"/>
                  <a:cs typeface="Courier"/>
                </a:endParaRPr>
              </a:p>
            </p:txBody>
          </p:sp>
          <p:sp>
            <p:nvSpPr>
              <p:cNvPr id="44" name="Text Box 18"/>
              <p:cNvSpPr txBox="1">
                <a:spLocks noChangeArrowheads="1"/>
              </p:cNvSpPr>
              <p:nvPr/>
            </p:nvSpPr>
            <p:spPr bwMode="auto">
              <a:xfrm>
                <a:off x="4836742" y="5991164"/>
                <a:ext cx="1659429" cy="410369"/>
              </a:xfrm>
              <a:prstGeom prst="rect">
                <a:avLst/>
              </a:prstGeom>
              <a:noFill/>
              <a:ln w="12700">
                <a:noFill/>
                <a:miter lim="800000"/>
                <a:headEnd/>
                <a:tailEnd/>
              </a:ln>
            </p:spPr>
            <p:txBody>
              <a:bodyPr wrap="none">
                <a:prstTxWarp prst="textNoShape">
                  <a:avLst/>
                </a:prstTxWarp>
                <a:spAutoFit/>
              </a:bodyPr>
              <a:lstStyle/>
              <a:p>
                <a:pPr>
                  <a:defRPr/>
                </a:pPr>
                <a:r>
                  <a:rPr lang="en-US" sz="1400" b="1" dirty="0">
                    <a:latin typeface="Courier"/>
                    <a:ea typeface="ＭＳ Ｐゴシック" charset="-128"/>
                    <a:cs typeface="Courier"/>
                  </a:rPr>
                  <a:t>~ </a:t>
                </a:r>
                <a:r>
                  <a:rPr lang="en-US" sz="1400" b="1" dirty="0" smtClean="0">
                    <a:latin typeface="Courier"/>
                    <a:ea typeface="ＭＳ Ｐゴシック" charset="-128"/>
                    <a:cs typeface="Courier"/>
                  </a:rPr>
                  <a:t>0000 0000</a:t>
                </a:r>
                <a:r>
                  <a:rPr lang="en-US" sz="1600" b="1" baseline="-25000" dirty="0" smtClean="0">
                    <a:latin typeface="Courier"/>
                    <a:ea typeface="ＭＳ Ｐゴシック" charset="-128"/>
                    <a:cs typeface="Courier"/>
                  </a:rPr>
                  <a:t>hex</a:t>
                </a:r>
                <a:endParaRPr lang="en-US" sz="1600" b="1" dirty="0">
                  <a:latin typeface="Courier"/>
                  <a:ea typeface="ＭＳ Ｐゴシック" charset="-128"/>
                  <a:cs typeface="Courier"/>
                </a:endParaRPr>
              </a:p>
            </p:txBody>
          </p:sp>
          <p:sp>
            <p:nvSpPr>
              <p:cNvPr id="45" name="TextBox 44"/>
              <p:cNvSpPr txBox="1"/>
              <p:nvPr/>
            </p:nvSpPr>
            <p:spPr>
              <a:xfrm>
                <a:off x="6911302" y="937311"/>
                <a:ext cx="1478940" cy="697626"/>
              </a:xfrm>
              <a:prstGeom prst="rect">
                <a:avLst/>
              </a:prstGeom>
              <a:noFill/>
            </p:spPr>
            <p:txBody>
              <a:bodyPr wrap="none" rtlCol="0">
                <a:spAutoFit/>
              </a:bodyPr>
              <a:lstStyle/>
              <a:p>
                <a:pPr algn="ctr"/>
                <a:r>
                  <a:rPr lang="en-US" sz="1400" dirty="0" smtClean="0"/>
                  <a:t>Sample Layout</a:t>
                </a:r>
              </a:p>
              <a:p>
                <a:pPr algn="ctr"/>
                <a:r>
                  <a:rPr lang="en-US" sz="1400" dirty="0" smtClean="0"/>
                  <a:t>(32-bit addresses)</a:t>
                </a:r>
                <a:endParaRPr lang="en-US" sz="1400" dirty="0"/>
              </a:p>
            </p:txBody>
          </p:sp>
        </p:grpSp>
      </p:grpSp>
    </p:spTree>
    <p:extLst>
      <p:ext uri="{BB962C8B-B14F-4D97-AF65-F5344CB8AC3E}">
        <p14:creationId xmlns:p14="http://schemas.microsoft.com/office/powerpoint/2010/main" val="4473435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type="title"/>
          </p:nvPr>
        </p:nvSpPr>
        <p:spPr/>
        <p:txBody>
          <a:bodyPr>
            <a:normAutofit/>
          </a:bodyPr>
          <a:lstStyle/>
          <a:p>
            <a:pPr>
              <a:lnSpc>
                <a:spcPct val="85000"/>
              </a:lnSpc>
            </a:pPr>
            <a:r>
              <a:rPr lang="en-US" dirty="0" smtClean="0">
                <a:ea typeface="ＭＳ Ｐゴシック" pitchFamily="1" charset="-128"/>
                <a:cs typeface="ＭＳ Ｐゴシック" pitchFamily="1" charset="-128"/>
              </a:rPr>
              <a:t>C Memory Management: Stack</a:t>
            </a:r>
          </a:p>
        </p:txBody>
      </p:sp>
      <p:sp>
        <p:nvSpPr>
          <p:cNvPr id="3" name="Date Placeholder 2"/>
          <p:cNvSpPr>
            <a:spLocks noGrp="1"/>
          </p:cNvSpPr>
          <p:nvPr>
            <p:ph type="dt" sz="half" idx="10"/>
          </p:nvPr>
        </p:nvSpPr>
        <p:spPr/>
        <p:txBody>
          <a:bodyPr/>
          <a:lstStyle/>
          <a:p>
            <a:r>
              <a:rPr lang="en-US" smtClean="0"/>
              <a:t>CS 61c</a:t>
            </a:r>
            <a:endParaRPr lang="en-US"/>
          </a:p>
        </p:txBody>
      </p:sp>
      <p:sp>
        <p:nvSpPr>
          <p:cNvPr id="24" name="Slide Number Placeholder 23"/>
          <p:cNvSpPr>
            <a:spLocks noGrp="1"/>
          </p:cNvSpPr>
          <p:nvPr>
            <p:ph type="sldNum" sz="quarter" idx="12"/>
          </p:nvPr>
        </p:nvSpPr>
        <p:spPr/>
        <p:txBody>
          <a:bodyPr/>
          <a:lstStyle/>
          <a:p>
            <a:pPr>
              <a:defRPr/>
            </a:pPr>
            <a:fld id="{DE5C2EEA-8E82-7249-BBC9-5D34BCF1922D}" type="slidenum">
              <a:rPr lang="en-US" smtClean="0"/>
              <a:pPr>
                <a:defRPr/>
              </a:pPr>
              <a:t>15</a:t>
            </a:fld>
            <a:endParaRPr lang="en-US" dirty="0"/>
          </a:p>
        </p:txBody>
      </p:sp>
      <p:sp>
        <p:nvSpPr>
          <p:cNvPr id="8" name="Content Placeholder 7"/>
          <p:cNvSpPr>
            <a:spLocks noGrp="1"/>
          </p:cNvSpPr>
          <p:nvPr>
            <p:ph idx="1"/>
          </p:nvPr>
        </p:nvSpPr>
        <p:spPr>
          <a:xfrm>
            <a:off x="201063" y="896819"/>
            <a:ext cx="4577044" cy="1322308"/>
          </a:xfrm>
          <a:solidFill>
            <a:schemeClr val="accent2">
              <a:lumMod val="60000"/>
              <a:lumOff val="40000"/>
            </a:schemeClr>
          </a:solidFill>
        </p:spPr>
        <p:txBody>
          <a:bodyPr>
            <a:normAutofit fontScale="70000" lnSpcReduction="20000"/>
          </a:bodyPr>
          <a:lstStyle/>
          <a:p>
            <a:r>
              <a:rPr lang="en-US" dirty="0" smtClean="0"/>
              <a:t>Stack</a:t>
            </a:r>
          </a:p>
          <a:p>
            <a:pPr lvl="1"/>
            <a:r>
              <a:rPr lang="en-US" dirty="0" smtClean="0"/>
              <a:t>Local variables &amp; arguments inside functions</a:t>
            </a:r>
          </a:p>
          <a:p>
            <a:pPr lvl="1"/>
            <a:r>
              <a:rPr lang="en-US" dirty="0" smtClean="0"/>
              <a:t>Allocated when function is called</a:t>
            </a:r>
          </a:p>
          <a:p>
            <a:pPr lvl="1"/>
            <a:r>
              <a:rPr lang="en-US" dirty="0" smtClean="0"/>
              <a:t>Stack usually grows downward</a:t>
            </a:r>
            <a:endParaRPr lang="en-US" dirty="0"/>
          </a:p>
        </p:txBody>
      </p:sp>
      <p:pic>
        <p:nvPicPr>
          <p:cNvPr id="9" name="Picture 8"/>
          <p:cNvPicPr>
            <a:picLocks noChangeAspect="1"/>
          </p:cNvPicPr>
          <p:nvPr/>
        </p:nvPicPr>
        <p:blipFill>
          <a:blip r:embed="rId3"/>
          <a:stretch>
            <a:fillRect/>
          </a:stretch>
        </p:blipFill>
        <p:spPr>
          <a:xfrm>
            <a:off x="222739" y="2272794"/>
            <a:ext cx="4352640" cy="2698264"/>
          </a:xfrm>
          <a:prstGeom prst="rect">
            <a:avLst/>
          </a:prstGeom>
        </p:spPr>
      </p:pic>
      <p:grpSp>
        <p:nvGrpSpPr>
          <p:cNvPr id="27" name="Group 26"/>
          <p:cNvGrpSpPr/>
          <p:nvPr/>
        </p:nvGrpSpPr>
        <p:grpSpPr>
          <a:xfrm>
            <a:off x="4799783" y="702986"/>
            <a:ext cx="4051140" cy="4098168"/>
            <a:chOff x="4799783" y="937311"/>
            <a:chExt cx="4051140" cy="5464222"/>
          </a:xfrm>
        </p:grpSpPr>
        <p:sp>
          <p:nvSpPr>
            <p:cNvPr id="28" name="Rectangle 27"/>
            <p:cNvSpPr/>
            <p:nvPr/>
          </p:nvSpPr>
          <p:spPr>
            <a:xfrm>
              <a:off x="6412523" y="3978275"/>
              <a:ext cx="2438400" cy="678501"/>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9" name="Rectangle 28"/>
            <p:cNvSpPr/>
            <p:nvPr/>
          </p:nvSpPr>
          <p:spPr>
            <a:xfrm>
              <a:off x="6412523" y="1616076"/>
              <a:ext cx="2438400" cy="608856"/>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30" name="Group 29"/>
            <p:cNvGrpSpPr/>
            <p:nvPr/>
          </p:nvGrpSpPr>
          <p:grpSpPr>
            <a:xfrm>
              <a:off x="4799783" y="937311"/>
              <a:ext cx="4051140" cy="5464222"/>
              <a:chOff x="4799783" y="937311"/>
              <a:chExt cx="4051140" cy="5464222"/>
            </a:xfrm>
          </p:grpSpPr>
          <p:sp>
            <p:nvSpPr>
              <p:cNvPr id="31" name="Rectangle 2" descr="Wide upward diagonal"/>
              <p:cNvSpPr>
                <a:spLocks noChangeArrowheads="1"/>
              </p:cNvSpPr>
              <p:nvPr/>
            </p:nvSpPr>
            <p:spPr bwMode="auto">
              <a:xfrm>
                <a:off x="6412523" y="2149476"/>
                <a:ext cx="2438400" cy="1828800"/>
              </a:xfrm>
              <a:prstGeom prst="rect">
                <a:avLst/>
              </a:prstGeom>
              <a:pattFill prst="wdUpDiag">
                <a:fgClr>
                  <a:schemeClr val="bg2"/>
                </a:fgClr>
                <a:bgClr>
                  <a:srgbClr val="FFFFFF"/>
                </a:bgClr>
              </a:pattFill>
              <a:ln w="12700">
                <a:solidFill>
                  <a:schemeClr val="bg1"/>
                </a:solidFill>
                <a:miter lim="800000"/>
                <a:headEnd/>
                <a:tailEnd/>
              </a:ln>
            </p:spPr>
            <p:txBody>
              <a:bodyPr wrap="none" anchor="ctr">
                <a:prstTxWarp prst="textNoShape">
                  <a:avLst/>
                </a:prstTxWarp>
              </a:bodyPr>
              <a:lstStyle/>
              <a:p>
                <a:pPr algn="ctr">
                  <a:defRPr/>
                </a:pPr>
                <a:r>
                  <a:rPr lang="en-US" sz="2000" dirty="0" smtClean="0">
                    <a:ea typeface="ＭＳ Ｐゴシック" charset="-128"/>
                    <a:cs typeface="ＭＳ Ｐゴシック" charset="-128"/>
                  </a:rPr>
                  <a:t>currently unused but </a:t>
                </a:r>
              </a:p>
              <a:p>
                <a:pPr algn="ctr">
                  <a:defRPr/>
                </a:pPr>
                <a:r>
                  <a:rPr lang="en-US" sz="2000" dirty="0" smtClean="0">
                    <a:ea typeface="ＭＳ Ｐゴシック" charset="-128"/>
                    <a:cs typeface="ＭＳ Ｐゴシック" charset="-128"/>
                  </a:rPr>
                  <a:t>available</a:t>
                </a:r>
                <a:r>
                  <a:rPr lang="en-US" sz="2000" dirty="0">
                    <a:ea typeface="ＭＳ Ｐゴシック" charset="-128"/>
                    <a:cs typeface="ＭＳ Ｐゴシック" charset="-128"/>
                  </a:rPr>
                  <a:t> </a:t>
                </a:r>
                <a:r>
                  <a:rPr lang="en-US" sz="2000" dirty="0" smtClean="0">
                    <a:ea typeface="ＭＳ Ｐゴシック" charset="-128"/>
                    <a:cs typeface="ＭＳ Ｐゴシック" charset="-128"/>
                  </a:rPr>
                  <a:t>memory</a:t>
                </a:r>
                <a:endParaRPr lang="en-US" sz="2000" dirty="0">
                  <a:ea typeface="ＭＳ Ｐゴシック" charset="-128"/>
                  <a:cs typeface="ＭＳ Ｐゴシック" charset="-128"/>
                </a:endParaRPr>
              </a:p>
            </p:txBody>
          </p:sp>
          <p:sp>
            <p:nvSpPr>
              <p:cNvPr id="32" name="Rectangle 5"/>
              <p:cNvSpPr>
                <a:spLocks noChangeArrowheads="1"/>
              </p:cNvSpPr>
              <p:nvPr/>
            </p:nvSpPr>
            <p:spPr bwMode="auto">
              <a:xfrm>
                <a:off x="6412523" y="1616076"/>
                <a:ext cx="2438400" cy="4572000"/>
              </a:xfrm>
              <a:prstGeom prst="rect">
                <a:avLst/>
              </a:prstGeom>
              <a:noFill/>
              <a:ln w="38100">
                <a:solidFill>
                  <a:schemeClr val="tx1"/>
                </a:solidFill>
                <a:miter lim="800000"/>
                <a:headEnd/>
                <a:tailEnd/>
              </a:ln>
            </p:spPr>
            <p:txBody>
              <a:bodyPr wrap="none" anchor="ctr">
                <a:prstTxWarp prst="textNoShape">
                  <a:avLst/>
                </a:prstTxWarp>
              </a:bodyPr>
              <a:lstStyle/>
              <a:p>
                <a:pPr>
                  <a:defRPr/>
                </a:pPr>
                <a:endParaRPr lang="en-US" sz="1400">
                  <a:latin typeface="+mn-lt"/>
                  <a:ea typeface="ＭＳ Ｐゴシック" charset="-128"/>
                  <a:cs typeface="ＭＳ Ｐゴシック" charset="-128"/>
                </a:endParaRPr>
              </a:p>
            </p:txBody>
          </p:sp>
          <p:sp>
            <p:nvSpPr>
              <p:cNvPr id="33" name="Rectangle 6"/>
              <p:cNvSpPr>
                <a:spLocks noChangeArrowheads="1"/>
              </p:cNvSpPr>
              <p:nvPr/>
            </p:nvSpPr>
            <p:spPr bwMode="auto">
              <a:xfrm>
                <a:off x="6412523" y="5349876"/>
                <a:ext cx="2438400" cy="838200"/>
              </a:xfrm>
              <a:prstGeom prst="rect">
                <a:avLst/>
              </a:prstGeom>
              <a:solidFill>
                <a:srgbClr val="FFFF00"/>
              </a:solidFill>
              <a:ln w="38100">
                <a:solidFill>
                  <a:schemeClr val="tx1"/>
                </a:solidFill>
                <a:miter lim="800000"/>
                <a:headEnd/>
                <a:tailEnd/>
              </a:ln>
            </p:spPr>
            <p:txBody>
              <a:bodyPr wrap="none" anchor="ctr">
                <a:prstTxWarp prst="textNoShape">
                  <a:avLst/>
                </a:prstTxWarp>
              </a:bodyPr>
              <a:lstStyle/>
              <a:p>
                <a:pPr>
                  <a:defRPr/>
                </a:pPr>
                <a:endParaRPr lang="en-US" sz="1400">
                  <a:latin typeface="+mn-lt"/>
                  <a:ea typeface="ＭＳ Ｐゴシック" charset="-128"/>
                  <a:cs typeface="ＭＳ Ｐゴシック" charset="-128"/>
                </a:endParaRPr>
              </a:p>
            </p:txBody>
          </p:sp>
          <p:sp>
            <p:nvSpPr>
              <p:cNvPr id="34" name="Rectangle 7"/>
              <p:cNvSpPr>
                <a:spLocks noChangeArrowheads="1"/>
              </p:cNvSpPr>
              <p:nvPr/>
            </p:nvSpPr>
            <p:spPr bwMode="auto">
              <a:xfrm>
                <a:off x="6412523" y="4664076"/>
                <a:ext cx="2438400" cy="685800"/>
              </a:xfrm>
              <a:prstGeom prst="rect">
                <a:avLst/>
              </a:prstGeom>
              <a:solidFill>
                <a:srgbClr val="00B0F0"/>
              </a:solidFill>
              <a:ln w="38100">
                <a:solidFill>
                  <a:schemeClr val="tx1"/>
                </a:solidFill>
                <a:miter lim="800000"/>
                <a:headEnd/>
                <a:tailEnd/>
              </a:ln>
            </p:spPr>
            <p:txBody>
              <a:bodyPr wrap="none" anchor="ctr">
                <a:prstTxWarp prst="textNoShape">
                  <a:avLst/>
                </a:prstTxWarp>
              </a:bodyPr>
              <a:lstStyle/>
              <a:p>
                <a:pPr>
                  <a:defRPr/>
                </a:pPr>
                <a:endParaRPr lang="en-US" sz="1400">
                  <a:latin typeface="+mn-lt"/>
                  <a:ea typeface="ＭＳ Ｐゴシック" charset="-128"/>
                  <a:cs typeface="ＭＳ Ｐゴシック" charset="-128"/>
                </a:endParaRPr>
              </a:p>
            </p:txBody>
          </p:sp>
          <p:sp>
            <p:nvSpPr>
              <p:cNvPr id="35" name="Line 8"/>
              <p:cNvSpPr>
                <a:spLocks noChangeShapeType="1"/>
              </p:cNvSpPr>
              <p:nvPr/>
            </p:nvSpPr>
            <p:spPr bwMode="auto">
              <a:xfrm>
                <a:off x="6412523" y="3978276"/>
                <a:ext cx="2438400" cy="0"/>
              </a:xfrm>
              <a:prstGeom prst="line">
                <a:avLst/>
              </a:prstGeom>
              <a:noFill/>
              <a:ln w="38100">
                <a:solidFill>
                  <a:schemeClr val="tx1"/>
                </a:solidFill>
                <a:prstDash val="lgDash"/>
                <a:round/>
                <a:headEnd/>
                <a:tailEnd/>
              </a:ln>
            </p:spPr>
            <p:txBody>
              <a:bodyPr>
                <a:prstTxWarp prst="textNoShape">
                  <a:avLst/>
                </a:prstTxWarp>
              </a:bodyPr>
              <a:lstStyle/>
              <a:p>
                <a:pPr>
                  <a:defRPr/>
                </a:pPr>
                <a:endParaRPr lang="en-US" sz="1400">
                  <a:latin typeface="+mn-lt"/>
                  <a:ea typeface="ＭＳ Ｐゴシック" charset="-128"/>
                  <a:cs typeface="ＭＳ Ｐゴシック" charset="-128"/>
                </a:endParaRPr>
              </a:p>
            </p:txBody>
          </p:sp>
          <p:sp>
            <p:nvSpPr>
              <p:cNvPr id="36" name="Line 9"/>
              <p:cNvSpPr>
                <a:spLocks noChangeShapeType="1"/>
              </p:cNvSpPr>
              <p:nvPr/>
            </p:nvSpPr>
            <p:spPr bwMode="auto">
              <a:xfrm>
                <a:off x="6412523" y="2143037"/>
                <a:ext cx="2438400" cy="0"/>
              </a:xfrm>
              <a:prstGeom prst="line">
                <a:avLst/>
              </a:prstGeom>
              <a:noFill/>
              <a:ln w="38100">
                <a:solidFill>
                  <a:schemeClr val="tx1"/>
                </a:solidFill>
                <a:prstDash val="lgDash"/>
                <a:round/>
                <a:headEnd/>
                <a:tailEnd/>
              </a:ln>
            </p:spPr>
            <p:txBody>
              <a:bodyPr>
                <a:prstTxWarp prst="textNoShape">
                  <a:avLst/>
                </a:prstTxWarp>
              </a:bodyPr>
              <a:lstStyle/>
              <a:p>
                <a:pPr>
                  <a:defRPr/>
                </a:pPr>
                <a:endParaRPr lang="en-US" sz="1400">
                  <a:latin typeface="+mn-lt"/>
                  <a:ea typeface="ＭＳ Ｐゴシック" charset="-128"/>
                  <a:cs typeface="ＭＳ Ｐゴシック" charset="-128"/>
                </a:endParaRPr>
              </a:p>
            </p:txBody>
          </p:sp>
          <p:sp>
            <p:nvSpPr>
              <p:cNvPr id="37" name="Text Box 10"/>
              <p:cNvSpPr txBox="1">
                <a:spLocks noChangeArrowheads="1"/>
              </p:cNvSpPr>
              <p:nvPr/>
            </p:nvSpPr>
            <p:spPr bwMode="auto">
              <a:xfrm>
                <a:off x="7224023" y="5440677"/>
                <a:ext cx="791954" cy="615553"/>
              </a:xfrm>
              <a:prstGeom prst="rect">
                <a:avLst/>
              </a:prstGeom>
              <a:noFill/>
              <a:ln w="12700">
                <a:noFill/>
                <a:miter lim="800000"/>
                <a:headEnd/>
                <a:tailEnd/>
              </a:ln>
            </p:spPr>
            <p:txBody>
              <a:bodyPr wrap="none">
                <a:prstTxWarp prst="textNoShape">
                  <a:avLst/>
                </a:prstTxWarp>
                <a:spAutoFit/>
              </a:bodyPr>
              <a:lstStyle/>
              <a:p>
                <a:pPr algn="ctr">
                  <a:defRPr/>
                </a:pPr>
                <a:r>
                  <a:rPr lang="en-US" sz="2400" dirty="0">
                    <a:latin typeface="+mn-lt"/>
                    <a:ea typeface="ＭＳ Ｐゴシック" charset="-128"/>
                    <a:cs typeface="ＭＳ Ｐゴシック" charset="-128"/>
                  </a:rPr>
                  <a:t>code</a:t>
                </a:r>
              </a:p>
            </p:txBody>
          </p:sp>
          <p:sp>
            <p:nvSpPr>
              <p:cNvPr id="38" name="Text Box 11"/>
              <p:cNvSpPr txBox="1">
                <a:spLocks noChangeArrowheads="1"/>
              </p:cNvSpPr>
              <p:nvPr/>
            </p:nvSpPr>
            <p:spPr bwMode="auto">
              <a:xfrm>
                <a:off x="6907571" y="4676776"/>
                <a:ext cx="1486405" cy="615553"/>
              </a:xfrm>
              <a:prstGeom prst="rect">
                <a:avLst/>
              </a:prstGeom>
              <a:noFill/>
              <a:ln w="12700">
                <a:noFill/>
                <a:miter lim="800000"/>
                <a:headEnd/>
                <a:tailEnd/>
              </a:ln>
            </p:spPr>
            <p:txBody>
              <a:bodyPr wrap="none">
                <a:prstTxWarp prst="textNoShape">
                  <a:avLst/>
                </a:prstTxWarp>
                <a:spAutoFit/>
              </a:bodyPr>
              <a:lstStyle/>
              <a:p>
                <a:pPr algn="ctr">
                  <a:defRPr/>
                </a:pPr>
                <a:r>
                  <a:rPr lang="en-US" sz="2400" dirty="0">
                    <a:latin typeface="+mn-lt"/>
                    <a:ea typeface="ＭＳ Ｐゴシック" charset="-128"/>
                    <a:cs typeface="ＭＳ Ｐゴシック" charset="-128"/>
                  </a:rPr>
                  <a:t>static data</a:t>
                </a:r>
              </a:p>
            </p:txBody>
          </p:sp>
          <p:sp>
            <p:nvSpPr>
              <p:cNvPr id="39" name="Text Box 12"/>
              <p:cNvSpPr txBox="1">
                <a:spLocks noChangeArrowheads="1"/>
              </p:cNvSpPr>
              <p:nvPr/>
            </p:nvSpPr>
            <p:spPr bwMode="auto">
              <a:xfrm>
                <a:off x="7246455" y="3990976"/>
                <a:ext cx="808635" cy="615553"/>
              </a:xfrm>
              <a:prstGeom prst="rect">
                <a:avLst/>
              </a:prstGeom>
              <a:noFill/>
              <a:ln w="12700">
                <a:noFill/>
                <a:miter lim="800000"/>
                <a:headEnd/>
                <a:tailEnd/>
              </a:ln>
            </p:spPr>
            <p:txBody>
              <a:bodyPr wrap="none">
                <a:prstTxWarp prst="textNoShape">
                  <a:avLst/>
                </a:prstTxWarp>
                <a:spAutoFit/>
              </a:bodyPr>
              <a:lstStyle/>
              <a:p>
                <a:pPr algn="ctr">
                  <a:defRPr/>
                </a:pPr>
                <a:r>
                  <a:rPr lang="en-US" sz="2400">
                    <a:latin typeface="+mn-lt"/>
                    <a:ea typeface="ＭＳ Ｐゴシック" charset="-128"/>
                    <a:cs typeface="ＭＳ Ｐゴシック" charset="-128"/>
                  </a:rPr>
                  <a:t>heap</a:t>
                </a:r>
              </a:p>
            </p:txBody>
          </p:sp>
          <p:sp>
            <p:nvSpPr>
              <p:cNvPr id="40" name="Text Box 13"/>
              <p:cNvSpPr txBox="1">
                <a:spLocks noChangeArrowheads="1"/>
              </p:cNvSpPr>
              <p:nvPr/>
            </p:nvSpPr>
            <p:spPr bwMode="auto">
              <a:xfrm>
                <a:off x="7237839" y="1616076"/>
                <a:ext cx="825867" cy="615553"/>
              </a:xfrm>
              <a:prstGeom prst="rect">
                <a:avLst/>
              </a:prstGeom>
              <a:noFill/>
              <a:ln w="12700">
                <a:noFill/>
                <a:miter lim="800000"/>
                <a:headEnd/>
                <a:tailEnd/>
              </a:ln>
            </p:spPr>
            <p:txBody>
              <a:bodyPr wrap="none">
                <a:prstTxWarp prst="textNoShape">
                  <a:avLst/>
                </a:prstTxWarp>
                <a:spAutoFit/>
              </a:bodyPr>
              <a:lstStyle/>
              <a:p>
                <a:pPr algn="ctr">
                  <a:defRPr/>
                </a:pPr>
                <a:r>
                  <a:rPr lang="en-US" sz="2400" dirty="0">
                    <a:latin typeface="+mn-lt"/>
                    <a:ea typeface="ＭＳ Ｐゴシック" charset="-128"/>
                    <a:cs typeface="ＭＳ Ｐゴシック" charset="-128"/>
                  </a:rPr>
                  <a:t>stack</a:t>
                </a:r>
              </a:p>
            </p:txBody>
          </p:sp>
          <p:sp>
            <p:nvSpPr>
              <p:cNvPr id="41" name="Line 14"/>
              <p:cNvSpPr>
                <a:spLocks noChangeShapeType="1"/>
              </p:cNvSpPr>
              <p:nvPr/>
            </p:nvSpPr>
            <p:spPr bwMode="auto">
              <a:xfrm flipV="1">
                <a:off x="7631723" y="3597276"/>
                <a:ext cx="0" cy="381000"/>
              </a:xfrm>
              <a:prstGeom prst="line">
                <a:avLst/>
              </a:prstGeom>
              <a:noFill/>
              <a:ln w="31750">
                <a:solidFill>
                  <a:schemeClr val="tx1"/>
                </a:solidFill>
                <a:round/>
                <a:headEnd/>
                <a:tailEnd type="triangle" w="med" len="med"/>
              </a:ln>
            </p:spPr>
            <p:txBody>
              <a:bodyPr>
                <a:prstTxWarp prst="textNoShape">
                  <a:avLst/>
                </a:prstTxWarp>
              </a:bodyPr>
              <a:lstStyle/>
              <a:p>
                <a:pPr>
                  <a:defRPr/>
                </a:pPr>
                <a:endParaRPr lang="en-US" sz="1400">
                  <a:latin typeface="+mn-lt"/>
                  <a:ea typeface="ＭＳ Ｐゴシック" charset="-128"/>
                  <a:cs typeface="ＭＳ Ｐゴシック" charset="-128"/>
                </a:endParaRPr>
              </a:p>
            </p:txBody>
          </p:sp>
          <p:sp>
            <p:nvSpPr>
              <p:cNvPr id="42" name="Line 15"/>
              <p:cNvSpPr>
                <a:spLocks noChangeShapeType="1"/>
              </p:cNvSpPr>
              <p:nvPr/>
            </p:nvSpPr>
            <p:spPr bwMode="auto">
              <a:xfrm>
                <a:off x="7631723" y="2149476"/>
                <a:ext cx="0" cy="381000"/>
              </a:xfrm>
              <a:prstGeom prst="line">
                <a:avLst/>
              </a:prstGeom>
              <a:noFill/>
              <a:ln w="31750">
                <a:solidFill>
                  <a:schemeClr val="tx1"/>
                </a:solidFill>
                <a:round/>
                <a:headEnd/>
                <a:tailEnd type="triangle" w="med" len="med"/>
              </a:ln>
            </p:spPr>
            <p:txBody>
              <a:bodyPr>
                <a:prstTxWarp prst="textNoShape">
                  <a:avLst/>
                </a:prstTxWarp>
              </a:bodyPr>
              <a:lstStyle/>
              <a:p>
                <a:pPr>
                  <a:defRPr/>
                </a:pPr>
                <a:endParaRPr lang="en-US" sz="1400">
                  <a:latin typeface="+mn-lt"/>
                  <a:ea typeface="ＭＳ Ｐゴシック" charset="-128"/>
                  <a:cs typeface="ＭＳ Ｐゴシック" charset="-128"/>
                </a:endParaRPr>
              </a:p>
            </p:txBody>
          </p:sp>
          <p:sp>
            <p:nvSpPr>
              <p:cNvPr id="43" name="Text Box 17"/>
              <p:cNvSpPr txBox="1">
                <a:spLocks noChangeArrowheads="1"/>
              </p:cNvSpPr>
              <p:nvPr/>
            </p:nvSpPr>
            <p:spPr bwMode="auto">
              <a:xfrm>
                <a:off x="4799783" y="1429752"/>
                <a:ext cx="1659429" cy="410369"/>
              </a:xfrm>
              <a:prstGeom prst="rect">
                <a:avLst/>
              </a:prstGeom>
              <a:noFill/>
              <a:ln w="12700">
                <a:noFill/>
                <a:miter lim="800000"/>
                <a:headEnd/>
                <a:tailEnd/>
              </a:ln>
            </p:spPr>
            <p:txBody>
              <a:bodyPr wrap="none">
                <a:prstTxWarp prst="textNoShape">
                  <a:avLst/>
                </a:prstTxWarp>
                <a:spAutoFit/>
              </a:bodyPr>
              <a:lstStyle/>
              <a:p>
                <a:pPr>
                  <a:defRPr/>
                </a:pPr>
                <a:r>
                  <a:rPr lang="en-US" sz="1400" b="1" dirty="0">
                    <a:latin typeface="Courier"/>
                    <a:ea typeface="ＭＳ Ｐゴシック" charset="-128"/>
                    <a:cs typeface="Courier"/>
                  </a:rPr>
                  <a:t>~ FFFF </a:t>
                </a:r>
                <a:r>
                  <a:rPr lang="en-US" sz="1400" b="1" dirty="0" err="1">
                    <a:latin typeface="Courier"/>
                    <a:ea typeface="ＭＳ Ｐゴシック" charset="-128"/>
                    <a:cs typeface="Courier"/>
                  </a:rPr>
                  <a:t>FFFF</a:t>
                </a:r>
                <a:r>
                  <a:rPr lang="en-US" sz="1600" b="1" baseline="-25000" dirty="0" err="1">
                    <a:latin typeface="Courier"/>
                    <a:ea typeface="ＭＳ Ｐゴシック" charset="-128"/>
                    <a:cs typeface="Courier"/>
                  </a:rPr>
                  <a:t>hex</a:t>
                </a:r>
                <a:endParaRPr lang="en-US" sz="1600" b="1" dirty="0">
                  <a:latin typeface="Courier"/>
                  <a:ea typeface="ＭＳ Ｐゴシック" charset="-128"/>
                  <a:cs typeface="Courier"/>
                </a:endParaRPr>
              </a:p>
            </p:txBody>
          </p:sp>
          <p:sp>
            <p:nvSpPr>
              <p:cNvPr id="44" name="Text Box 18"/>
              <p:cNvSpPr txBox="1">
                <a:spLocks noChangeArrowheads="1"/>
              </p:cNvSpPr>
              <p:nvPr/>
            </p:nvSpPr>
            <p:spPr bwMode="auto">
              <a:xfrm>
                <a:off x="4836742" y="5991164"/>
                <a:ext cx="1659429" cy="410369"/>
              </a:xfrm>
              <a:prstGeom prst="rect">
                <a:avLst/>
              </a:prstGeom>
              <a:noFill/>
              <a:ln w="12700">
                <a:noFill/>
                <a:miter lim="800000"/>
                <a:headEnd/>
                <a:tailEnd/>
              </a:ln>
            </p:spPr>
            <p:txBody>
              <a:bodyPr wrap="none">
                <a:prstTxWarp prst="textNoShape">
                  <a:avLst/>
                </a:prstTxWarp>
                <a:spAutoFit/>
              </a:bodyPr>
              <a:lstStyle/>
              <a:p>
                <a:pPr>
                  <a:defRPr/>
                </a:pPr>
                <a:r>
                  <a:rPr lang="en-US" sz="1400" b="1" dirty="0">
                    <a:latin typeface="Courier"/>
                    <a:ea typeface="ＭＳ Ｐゴシック" charset="-128"/>
                    <a:cs typeface="Courier"/>
                  </a:rPr>
                  <a:t>~ </a:t>
                </a:r>
                <a:r>
                  <a:rPr lang="en-US" sz="1400" b="1" dirty="0" smtClean="0">
                    <a:latin typeface="Courier"/>
                    <a:ea typeface="ＭＳ Ｐゴシック" charset="-128"/>
                    <a:cs typeface="Courier"/>
                  </a:rPr>
                  <a:t>0000 0000</a:t>
                </a:r>
                <a:r>
                  <a:rPr lang="en-US" sz="1600" b="1" baseline="-25000" dirty="0" smtClean="0">
                    <a:latin typeface="Courier"/>
                    <a:ea typeface="ＭＳ Ｐゴシック" charset="-128"/>
                    <a:cs typeface="Courier"/>
                  </a:rPr>
                  <a:t>hex</a:t>
                </a:r>
                <a:endParaRPr lang="en-US" sz="1600" b="1" dirty="0">
                  <a:latin typeface="Courier"/>
                  <a:ea typeface="ＭＳ Ｐゴシック" charset="-128"/>
                  <a:cs typeface="Courier"/>
                </a:endParaRPr>
              </a:p>
            </p:txBody>
          </p:sp>
          <p:sp>
            <p:nvSpPr>
              <p:cNvPr id="45" name="TextBox 44"/>
              <p:cNvSpPr txBox="1"/>
              <p:nvPr/>
            </p:nvSpPr>
            <p:spPr>
              <a:xfrm>
                <a:off x="6911302" y="937311"/>
                <a:ext cx="1478940" cy="697626"/>
              </a:xfrm>
              <a:prstGeom prst="rect">
                <a:avLst/>
              </a:prstGeom>
              <a:noFill/>
            </p:spPr>
            <p:txBody>
              <a:bodyPr wrap="none" rtlCol="0">
                <a:spAutoFit/>
              </a:bodyPr>
              <a:lstStyle/>
              <a:p>
                <a:pPr algn="ctr"/>
                <a:r>
                  <a:rPr lang="en-US" sz="1400" dirty="0" smtClean="0"/>
                  <a:t>Sample Layout</a:t>
                </a:r>
              </a:p>
              <a:p>
                <a:pPr algn="ctr"/>
                <a:r>
                  <a:rPr lang="en-US" sz="1400" dirty="0" smtClean="0"/>
                  <a:t>(32-bit addresses)</a:t>
                </a:r>
                <a:endParaRPr lang="en-US" sz="1400" dirty="0"/>
              </a:p>
            </p:txBody>
          </p:sp>
        </p:grpSp>
      </p:grpSp>
    </p:spTree>
    <p:extLst>
      <p:ext uri="{BB962C8B-B14F-4D97-AF65-F5344CB8AC3E}">
        <p14:creationId xmlns:p14="http://schemas.microsoft.com/office/powerpoint/2010/main" val="16536174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type="title"/>
          </p:nvPr>
        </p:nvSpPr>
        <p:spPr/>
        <p:txBody>
          <a:bodyPr>
            <a:normAutofit/>
          </a:bodyPr>
          <a:lstStyle/>
          <a:p>
            <a:pPr>
              <a:lnSpc>
                <a:spcPct val="85000"/>
              </a:lnSpc>
            </a:pPr>
            <a:r>
              <a:rPr lang="en-US" dirty="0" smtClean="0">
                <a:ea typeface="ＭＳ Ｐゴシック" pitchFamily="1" charset="-128"/>
                <a:cs typeface="ＭＳ Ｐゴシック" pitchFamily="1" charset="-128"/>
              </a:rPr>
              <a:t>C Memory Management: Heap</a:t>
            </a:r>
          </a:p>
        </p:txBody>
      </p:sp>
      <p:sp>
        <p:nvSpPr>
          <p:cNvPr id="3" name="Date Placeholder 2"/>
          <p:cNvSpPr>
            <a:spLocks noGrp="1"/>
          </p:cNvSpPr>
          <p:nvPr>
            <p:ph type="dt" sz="half" idx="10"/>
          </p:nvPr>
        </p:nvSpPr>
        <p:spPr/>
        <p:txBody>
          <a:bodyPr/>
          <a:lstStyle/>
          <a:p>
            <a:r>
              <a:rPr lang="en-US" smtClean="0"/>
              <a:t>CS 61c</a:t>
            </a:r>
            <a:endParaRPr lang="en-US"/>
          </a:p>
        </p:txBody>
      </p:sp>
      <p:sp>
        <p:nvSpPr>
          <p:cNvPr id="24" name="Slide Number Placeholder 23"/>
          <p:cNvSpPr>
            <a:spLocks noGrp="1"/>
          </p:cNvSpPr>
          <p:nvPr>
            <p:ph type="sldNum" sz="quarter" idx="12"/>
          </p:nvPr>
        </p:nvSpPr>
        <p:spPr/>
        <p:txBody>
          <a:bodyPr/>
          <a:lstStyle/>
          <a:p>
            <a:pPr>
              <a:defRPr/>
            </a:pPr>
            <a:fld id="{DE5C2EEA-8E82-7249-BBC9-5D34BCF1922D}" type="slidenum">
              <a:rPr lang="en-US" smtClean="0"/>
              <a:pPr>
                <a:defRPr/>
              </a:pPr>
              <a:t>16</a:t>
            </a:fld>
            <a:endParaRPr lang="en-US" dirty="0"/>
          </a:p>
        </p:txBody>
      </p:sp>
      <p:sp>
        <p:nvSpPr>
          <p:cNvPr id="8" name="Content Placeholder 7"/>
          <p:cNvSpPr>
            <a:spLocks noGrp="1"/>
          </p:cNvSpPr>
          <p:nvPr>
            <p:ph idx="1"/>
          </p:nvPr>
        </p:nvSpPr>
        <p:spPr>
          <a:xfrm>
            <a:off x="222739" y="807276"/>
            <a:ext cx="4577044" cy="1322308"/>
          </a:xfrm>
          <a:solidFill>
            <a:schemeClr val="accent6">
              <a:lumMod val="60000"/>
              <a:lumOff val="40000"/>
            </a:schemeClr>
          </a:solidFill>
        </p:spPr>
        <p:txBody>
          <a:bodyPr>
            <a:normAutofit fontScale="92500" lnSpcReduction="20000"/>
          </a:bodyPr>
          <a:lstStyle/>
          <a:p>
            <a:r>
              <a:rPr lang="en-US" dirty="0" smtClean="0"/>
              <a:t>Heap</a:t>
            </a:r>
          </a:p>
          <a:p>
            <a:pPr lvl="1"/>
            <a:r>
              <a:rPr lang="en-US" dirty="0" smtClean="0"/>
              <a:t>Space for dynamic data</a:t>
            </a:r>
          </a:p>
          <a:p>
            <a:pPr lvl="1"/>
            <a:r>
              <a:rPr lang="en-US" dirty="0" smtClean="0"/>
              <a:t>Allocated and freed by program as needed</a:t>
            </a:r>
            <a:endParaRPr lang="en-US" dirty="0"/>
          </a:p>
        </p:txBody>
      </p:sp>
      <p:pic>
        <p:nvPicPr>
          <p:cNvPr id="9" name="Picture 8"/>
          <p:cNvPicPr>
            <a:picLocks noChangeAspect="1"/>
          </p:cNvPicPr>
          <p:nvPr/>
        </p:nvPicPr>
        <p:blipFill>
          <a:blip r:embed="rId3"/>
          <a:stretch>
            <a:fillRect/>
          </a:stretch>
        </p:blipFill>
        <p:spPr>
          <a:xfrm>
            <a:off x="201063" y="2197437"/>
            <a:ext cx="4352640" cy="2698264"/>
          </a:xfrm>
          <a:prstGeom prst="rect">
            <a:avLst/>
          </a:prstGeom>
        </p:spPr>
      </p:pic>
      <p:grpSp>
        <p:nvGrpSpPr>
          <p:cNvPr id="27" name="Group 26"/>
          <p:cNvGrpSpPr/>
          <p:nvPr/>
        </p:nvGrpSpPr>
        <p:grpSpPr>
          <a:xfrm>
            <a:off x="4799783" y="702986"/>
            <a:ext cx="4051140" cy="4098168"/>
            <a:chOff x="4799783" y="937311"/>
            <a:chExt cx="4051140" cy="5464222"/>
          </a:xfrm>
        </p:grpSpPr>
        <p:sp>
          <p:nvSpPr>
            <p:cNvPr id="28" name="Rectangle 27"/>
            <p:cNvSpPr/>
            <p:nvPr/>
          </p:nvSpPr>
          <p:spPr>
            <a:xfrm>
              <a:off x="6412523" y="3978275"/>
              <a:ext cx="2438400" cy="678501"/>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9" name="Rectangle 28"/>
            <p:cNvSpPr/>
            <p:nvPr/>
          </p:nvSpPr>
          <p:spPr>
            <a:xfrm>
              <a:off x="6412523" y="1616076"/>
              <a:ext cx="2438400" cy="608856"/>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30" name="Group 29"/>
            <p:cNvGrpSpPr/>
            <p:nvPr/>
          </p:nvGrpSpPr>
          <p:grpSpPr>
            <a:xfrm>
              <a:off x="4799783" y="937311"/>
              <a:ext cx="4051140" cy="5464222"/>
              <a:chOff x="4799783" y="937311"/>
              <a:chExt cx="4051140" cy="5464222"/>
            </a:xfrm>
          </p:grpSpPr>
          <p:sp>
            <p:nvSpPr>
              <p:cNvPr id="31" name="Rectangle 2" descr="Wide upward diagonal"/>
              <p:cNvSpPr>
                <a:spLocks noChangeArrowheads="1"/>
              </p:cNvSpPr>
              <p:nvPr/>
            </p:nvSpPr>
            <p:spPr bwMode="auto">
              <a:xfrm>
                <a:off x="6412523" y="2149476"/>
                <a:ext cx="2438400" cy="1828800"/>
              </a:xfrm>
              <a:prstGeom prst="rect">
                <a:avLst/>
              </a:prstGeom>
              <a:pattFill prst="wdUpDiag">
                <a:fgClr>
                  <a:schemeClr val="bg2"/>
                </a:fgClr>
                <a:bgClr>
                  <a:srgbClr val="FFFFFF"/>
                </a:bgClr>
              </a:pattFill>
              <a:ln w="12700">
                <a:solidFill>
                  <a:schemeClr val="bg1"/>
                </a:solidFill>
                <a:miter lim="800000"/>
                <a:headEnd/>
                <a:tailEnd/>
              </a:ln>
            </p:spPr>
            <p:txBody>
              <a:bodyPr wrap="none" anchor="ctr">
                <a:prstTxWarp prst="textNoShape">
                  <a:avLst/>
                </a:prstTxWarp>
              </a:bodyPr>
              <a:lstStyle/>
              <a:p>
                <a:pPr algn="ctr">
                  <a:defRPr/>
                </a:pPr>
                <a:r>
                  <a:rPr lang="en-US" sz="2000" dirty="0" smtClean="0">
                    <a:ea typeface="ＭＳ Ｐゴシック" charset="-128"/>
                    <a:cs typeface="ＭＳ Ｐゴシック" charset="-128"/>
                  </a:rPr>
                  <a:t>currently unused but </a:t>
                </a:r>
              </a:p>
              <a:p>
                <a:pPr algn="ctr">
                  <a:defRPr/>
                </a:pPr>
                <a:r>
                  <a:rPr lang="en-US" sz="2000" dirty="0" smtClean="0">
                    <a:ea typeface="ＭＳ Ｐゴシック" charset="-128"/>
                    <a:cs typeface="ＭＳ Ｐゴシック" charset="-128"/>
                  </a:rPr>
                  <a:t>available</a:t>
                </a:r>
                <a:r>
                  <a:rPr lang="en-US" sz="2000" dirty="0">
                    <a:ea typeface="ＭＳ Ｐゴシック" charset="-128"/>
                    <a:cs typeface="ＭＳ Ｐゴシック" charset="-128"/>
                  </a:rPr>
                  <a:t> </a:t>
                </a:r>
                <a:r>
                  <a:rPr lang="en-US" sz="2000" dirty="0" smtClean="0">
                    <a:ea typeface="ＭＳ Ｐゴシック" charset="-128"/>
                    <a:cs typeface="ＭＳ Ｐゴシック" charset="-128"/>
                  </a:rPr>
                  <a:t>memory</a:t>
                </a:r>
                <a:endParaRPr lang="en-US" sz="2000" dirty="0">
                  <a:ea typeface="ＭＳ Ｐゴシック" charset="-128"/>
                  <a:cs typeface="ＭＳ Ｐゴシック" charset="-128"/>
                </a:endParaRPr>
              </a:p>
            </p:txBody>
          </p:sp>
          <p:sp>
            <p:nvSpPr>
              <p:cNvPr id="32" name="Rectangle 5"/>
              <p:cNvSpPr>
                <a:spLocks noChangeArrowheads="1"/>
              </p:cNvSpPr>
              <p:nvPr/>
            </p:nvSpPr>
            <p:spPr bwMode="auto">
              <a:xfrm>
                <a:off x="6412523" y="1616076"/>
                <a:ext cx="2438400" cy="4572000"/>
              </a:xfrm>
              <a:prstGeom prst="rect">
                <a:avLst/>
              </a:prstGeom>
              <a:noFill/>
              <a:ln w="38100">
                <a:solidFill>
                  <a:schemeClr val="tx1"/>
                </a:solidFill>
                <a:miter lim="800000"/>
                <a:headEnd/>
                <a:tailEnd/>
              </a:ln>
            </p:spPr>
            <p:txBody>
              <a:bodyPr wrap="none" anchor="ctr">
                <a:prstTxWarp prst="textNoShape">
                  <a:avLst/>
                </a:prstTxWarp>
              </a:bodyPr>
              <a:lstStyle/>
              <a:p>
                <a:pPr>
                  <a:defRPr/>
                </a:pPr>
                <a:endParaRPr lang="en-US" sz="1400">
                  <a:latin typeface="+mn-lt"/>
                  <a:ea typeface="ＭＳ Ｐゴシック" charset="-128"/>
                  <a:cs typeface="ＭＳ Ｐゴシック" charset="-128"/>
                </a:endParaRPr>
              </a:p>
            </p:txBody>
          </p:sp>
          <p:sp>
            <p:nvSpPr>
              <p:cNvPr id="33" name="Rectangle 6"/>
              <p:cNvSpPr>
                <a:spLocks noChangeArrowheads="1"/>
              </p:cNvSpPr>
              <p:nvPr/>
            </p:nvSpPr>
            <p:spPr bwMode="auto">
              <a:xfrm>
                <a:off x="6412523" y="5349876"/>
                <a:ext cx="2438400" cy="838200"/>
              </a:xfrm>
              <a:prstGeom prst="rect">
                <a:avLst/>
              </a:prstGeom>
              <a:solidFill>
                <a:srgbClr val="FFFF00"/>
              </a:solidFill>
              <a:ln w="38100">
                <a:solidFill>
                  <a:schemeClr val="tx1"/>
                </a:solidFill>
                <a:miter lim="800000"/>
                <a:headEnd/>
                <a:tailEnd/>
              </a:ln>
            </p:spPr>
            <p:txBody>
              <a:bodyPr wrap="none" anchor="ctr">
                <a:prstTxWarp prst="textNoShape">
                  <a:avLst/>
                </a:prstTxWarp>
              </a:bodyPr>
              <a:lstStyle/>
              <a:p>
                <a:pPr>
                  <a:defRPr/>
                </a:pPr>
                <a:endParaRPr lang="en-US" sz="1400">
                  <a:latin typeface="+mn-lt"/>
                  <a:ea typeface="ＭＳ Ｐゴシック" charset="-128"/>
                  <a:cs typeface="ＭＳ Ｐゴシック" charset="-128"/>
                </a:endParaRPr>
              </a:p>
            </p:txBody>
          </p:sp>
          <p:sp>
            <p:nvSpPr>
              <p:cNvPr id="34" name="Rectangle 7"/>
              <p:cNvSpPr>
                <a:spLocks noChangeArrowheads="1"/>
              </p:cNvSpPr>
              <p:nvPr/>
            </p:nvSpPr>
            <p:spPr bwMode="auto">
              <a:xfrm>
                <a:off x="6412523" y="4664076"/>
                <a:ext cx="2438400" cy="685800"/>
              </a:xfrm>
              <a:prstGeom prst="rect">
                <a:avLst/>
              </a:prstGeom>
              <a:solidFill>
                <a:srgbClr val="00B0F0"/>
              </a:solidFill>
              <a:ln w="38100">
                <a:solidFill>
                  <a:schemeClr val="tx1"/>
                </a:solidFill>
                <a:miter lim="800000"/>
                <a:headEnd/>
                <a:tailEnd/>
              </a:ln>
            </p:spPr>
            <p:txBody>
              <a:bodyPr wrap="none" anchor="ctr">
                <a:prstTxWarp prst="textNoShape">
                  <a:avLst/>
                </a:prstTxWarp>
              </a:bodyPr>
              <a:lstStyle/>
              <a:p>
                <a:pPr>
                  <a:defRPr/>
                </a:pPr>
                <a:endParaRPr lang="en-US" sz="1400">
                  <a:latin typeface="+mn-lt"/>
                  <a:ea typeface="ＭＳ Ｐゴシック" charset="-128"/>
                  <a:cs typeface="ＭＳ Ｐゴシック" charset="-128"/>
                </a:endParaRPr>
              </a:p>
            </p:txBody>
          </p:sp>
          <p:sp>
            <p:nvSpPr>
              <p:cNvPr id="35" name="Line 8"/>
              <p:cNvSpPr>
                <a:spLocks noChangeShapeType="1"/>
              </p:cNvSpPr>
              <p:nvPr/>
            </p:nvSpPr>
            <p:spPr bwMode="auto">
              <a:xfrm>
                <a:off x="6412523" y="3978276"/>
                <a:ext cx="2438400" cy="0"/>
              </a:xfrm>
              <a:prstGeom prst="line">
                <a:avLst/>
              </a:prstGeom>
              <a:noFill/>
              <a:ln w="38100">
                <a:solidFill>
                  <a:schemeClr val="tx1"/>
                </a:solidFill>
                <a:prstDash val="lgDash"/>
                <a:round/>
                <a:headEnd/>
                <a:tailEnd/>
              </a:ln>
            </p:spPr>
            <p:txBody>
              <a:bodyPr>
                <a:prstTxWarp prst="textNoShape">
                  <a:avLst/>
                </a:prstTxWarp>
              </a:bodyPr>
              <a:lstStyle/>
              <a:p>
                <a:pPr>
                  <a:defRPr/>
                </a:pPr>
                <a:endParaRPr lang="en-US" sz="1400">
                  <a:latin typeface="+mn-lt"/>
                  <a:ea typeface="ＭＳ Ｐゴシック" charset="-128"/>
                  <a:cs typeface="ＭＳ Ｐゴシック" charset="-128"/>
                </a:endParaRPr>
              </a:p>
            </p:txBody>
          </p:sp>
          <p:sp>
            <p:nvSpPr>
              <p:cNvPr id="36" name="Line 9"/>
              <p:cNvSpPr>
                <a:spLocks noChangeShapeType="1"/>
              </p:cNvSpPr>
              <p:nvPr/>
            </p:nvSpPr>
            <p:spPr bwMode="auto">
              <a:xfrm>
                <a:off x="6412523" y="2143037"/>
                <a:ext cx="2438400" cy="0"/>
              </a:xfrm>
              <a:prstGeom prst="line">
                <a:avLst/>
              </a:prstGeom>
              <a:noFill/>
              <a:ln w="38100">
                <a:solidFill>
                  <a:schemeClr val="tx1"/>
                </a:solidFill>
                <a:prstDash val="lgDash"/>
                <a:round/>
                <a:headEnd/>
                <a:tailEnd/>
              </a:ln>
            </p:spPr>
            <p:txBody>
              <a:bodyPr>
                <a:prstTxWarp prst="textNoShape">
                  <a:avLst/>
                </a:prstTxWarp>
              </a:bodyPr>
              <a:lstStyle/>
              <a:p>
                <a:pPr>
                  <a:defRPr/>
                </a:pPr>
                <a:endParaRPr lang="en-US" sz="1400">
                  <a:latin typeface="+mn-lt"/>
                  <a:ea typeface="ＭＳ Ｐゴシック" charset="-128"/>
                  <a:cs typeface="ＭＳ Ｐゴシック" charset="-128"/>
                </a:endParaRPr>
              </a:p>
            </p:txBody>
          </p:sp>
          <p:sp>
            <p:nvSpPr>
              <p:cNvPr id="37" name="Text Box 10"/>
              <p:cNvSpPr txBox="1">
                <a:spLocks noChangeArrowheads="1"/>
              </p:cNvSpPr>
              <p:nvPr/>
            </p:nvSpPr>
            <p:spPr bwMode="auto">
              <a:xfrm>
                <a:off x="7224023" y="5440677"/>
                <a:ext cx="791954" cy="615553"/>
              </a:xfrm>
              <a:prstGeom prst="rect">
                <a:avLst/>
              </a:prstGeom>
              <a:noFill/>
              <a:ln w="12700">
                <a:noFill/>
                <a:miter lim="800000"/>
                <a:headEnd/>
                <a:tailEnd/>
              </a:ln>
            </p:spPr>
            <p:txBody>
              <a:bodyPr wrap="none">
                <a:prstTxWarp prst="textNoShape">
                  <a:avLst/>
                </a:prstTxWarp>
                <a:spAutoFit/>
              </a:bodyPr>
              <a:lstStyle/>
              <a:p>
                <a:pPr algn="ctr">
                  <a:defRPr/>
                </a:pPr>
                <a:r>
                  <a:rPr lang="en-US" sz="2400" dirty="0">
                    <a:latin typeface="+mn-lt"/>
                    <a:ea typeface="ＭＳ Ｐゴシック" charset="-128"/>
                    <a:cs typeface="ＭＳ Ｐゴシック" charset="-128"/>
                  </a:rPr>
                  <a:t>code</a:t>
                </a:r>
              </a:p>
            </p:txBody>
          </p:sp>
          <p:sp>
            <p:nvSpPr>
              <p:cNvPr id="38" name="Text Box 11"/>
              <p:cNvSpPr txBox="1">
                <a:spLocks noChangeArrowheads="1"/>
              </p:cNvSpPr>
              <p:nvPr/>
            </p:nvSpPr>
            <p:spPr bwMode="auto">
              <a:xfrm>
                <a:off x="6907571" y="4676776"/>
                <a:ext cx="1486405" cy="615553"/>
              </a:xfrm>
              <a:prstGeom prst="rect">
                <a:avLst/>
              </a:prstGeom>
              <a:noFill/>
              <a:ln w="12700">
                <a:noFill/>
                <a:miter lim="800000"/>
                <a:headEnd/>
                <a:tailEnd/>
              </a:ln>
            </p:spPr>
            <p:txBody>
              <a:bodyPr wrap="none">
                <a:prstTxWarp prst="textNoShape">
                  <a:avLst/>
                </a:prstTxWarp>
                <a:spAutoFit/>
              </a:bodyPr>
              <a:lstStyle/>
              <a:p>
                <a:pPr algn="ctr">
                  <a:defRPr/>
                </a:pPr>
                <a:r>
                  <a:rPr lang="en-US" sz="2400" dirty="0">
                    <a:latin typeface="+mn-lt"/>
                    <a:ea typeface="ＭＳ Ｐゴシック" charset="-128"/>
                    <a:cs typeface="ＭＳ Ｐゴシック" charset="-128"/>
                  </a:rPr>
                  <a:t>static data</a:t>
                </a:r>
              </a:p>
            </p:txBody>
          </p:sp>
          <p:sp>
            <p:nvSpPr>
              <p:cNvPr id="39" name="Text Box 12"/>
              <p:cNvSpPr txBox="1">
                <a:spLocks noChangeArrowheads="1"/>
              </p:cNvSpPr>
              <p:nvPr/>
            </p:nvSpPr>
            <p:spPr bwMode="auto">
              <a:xfrm>
                <a:off x="7246455" y="3990976"/>
                <a:ext cx="808635" cy="615553"/>
              </a:xfrm>
              <a:prstGeom prst="rect">
                <a:avLst/>
              </a:prstGeom>
              <a:noFill/>
              <a:ln w="12700">
                <a:noFill/>
                <a:miter lim="800000"/>
                <a:headEnd/>
                <a:tailEnd/>
              </a:ln>
            </p:spPr>
            <p:txBody>
              <a:bodyPr wrap="none">
                <a:prstTxWarp prst="textNoShape">
                  <a:avLst/>
                </a:prstTxWarp>
                <a:spAutoFit/>
              </a:bodyPr>
              <a:lstStyle/>
              <a:p>
                <a:pPr algn="ctr">
                  <a:defRPr/>
                </a:pPr>
                <a:r>
                  <a:rPr lang="en-US" sz="2400">
                    <a:latin typeface="+mn-lt"/>
                    <a:ea typeface="ＭＳ Ｐゴシック" charset="-128"/>
                    <a:cs typeface="ＭＳ Ｐゴシック" charset="-128"/>
                  </a:rPr>
                  <a:t>heap</a:t>
                </a:r>
              </a:p>
            </p:txBody>
          </p:sp>
          <p:sp>
            <p:nvSpPr>
              <p:cNvPr id="40" name="Text Box 13"/>
              <p:cNvSpPr txBox="1">
                <a:spLocks noChangeArrowheads="1"/>
              </p:cNvSpPr>
              <p:nvPr/>
            </p:nvSpPr>
            <p:spPr bwMode="auto">
              <a:xfrm>
                <a:off x="7237839" y="1616076"/>
                <a:ext cx="825867" cy="615553"/>
              </a:xfrm>
              <a:prstGeom prst="rect">
                <a:avLst/>
              </a:prstGeom>
              <a:noFill/>
              <a:ln w="12700">
                <a:noFill/>
                <a:miter lim="800000"/>
                <a:headEnd/>
                <a:tailEnd/>
              </a:ln>
            </p:spPr>
            <p:txBody>
              <a:bodyPr wrap="none">
                <a:prstTxWarp prst="textNoShape">
                  <a:avLst/>
                </a:prstTxWarp>
                <a:spAutoFit/>
              </a:bodyPr>
              <a:lstStyle/>
              <a:p>
                <a:pPr algn="ctr">
                  <a:defRPr/>
                </a:pPr>
                <a:r>
                  <a:rPr lang="en-US" sz="2400" dirty="0">
                    <a:latin typeface="+mn-lt"/>
                    <a:ea typeface="ＭＳ Ｐゴシック" charset="-128"/>
                    <a:cs typeface="ＭＳ Ｐゴシック" charset="-128"/>
                  </a:rPr>
                  <a:t>stack</a:t>
                </a:r>
              </a:p>
            </p:txBody>
          </p:sp>
          <p:sp>
            <p:nvSpPr>
              <p:cNvPr id="41" name="Line 14"/>
              <p:cNvSpPr>
                <a:spLocks noChangeShapeType="1"/>
              </p:cNvSpPr>
              <p:nvPr/>
            </p:nvSpPr>
            <p:spPr bwMode="auto">
              <a:xfrm flipV="1">
                <a:off x="7631723" y="3597276"/>
                <a:ext cx="0" cy="381000"/>
              </a:xfrm>
              <a:prstGeom prst="line">
                <a:avLst/>
              </a:prstGeom>
              <a:noFill/>
              <a:ln w="31750">
                <a:solidFill>
                  <a:schemeClr val="tx1"/>
                </a:solidFill>
                <a:round/>
                <a:headEnd/>
                <a:tailEnd type="triangle" w="med" len="med"/>
              </a:ln>
            </p:spPr>
            <p:txBody>
              <a:bodyPr>
                <a:prstTxWarp prst="textNoShape">
                  <a:avLst/>
                </a:prstTxWarp>
              </a:bodyPr>
              <a:lstStyle/>
              <a:p>
                <a:pPr>
                  <a:defRPr/>
                </a:pPr>
                <a:endParaRPr lang="en-US" sz="1400">
                  <a:latin typeface="+mn-lt"/>
                  <a:ea typeface="ＭＳ Ｐゴシック" charset="-128"/>
                  <a:cs typeface="ＭＳ Ｐゴシック" charset="-128"/>
                </a:endParaRPr>
              </a:p>
            </p:txBody>
          </p:sp>
          <p:sp>
            <p:nvSpPr>
              <p:cNvPr id="42" name="Line 15"/>
              <p:cNvSpPr>
                <a:spLocks noChangeShapeType="1"/>
              </p:cNvSpPr>
              <p:nvPr/>
            </p:nvSpPr>
            <p:spPr bwMode="auto">
              <a:xfrm>
                <a:off x="7631723" y="2149476"/>
                <a:ext cx="0" cy="381000"/>
              </a:xfrm>
              <a:prstGeom prst="line">
                <a:avLst/>
              </a:prstGeom>
              <a:noFill/>
              <a:ln w="31750">
                <a:solidFill>
                  <a:schemeClr val="tx1"/>
                </a:solidFill>
                <a:round/>
                <a:headEnd/>
                <a:tailEnd type="triangle" w="med" len="med"/>
              </a:ln>
            </p:spPr>
            <p:txBody>
              <a:bodyPr>
                <a:prstTxWarp prst="textNoShape">
                  <a:avLst/>
                </a:prstTxWarp>
              </a:bodyPr>
              <a:lstStyle/>
              <a:p>
                <a:pPr>
                  <a:defRPr/>
                </a:pPr>
                <a:endParaRPr lang="en-US" sz="1400">
                  <a:latin typeface="+mn-lt"/>
                  <a:ea typeface="ＭＳ Ｐゴシック" charset="-128"/>
                  <a:cs typeface="ＭＳ Ｐゴシック" charset="-128"/>
                </a:endParaRPr>
              </a:p>
            </p:txBody>
          </p:sp>
          <p:sp>
            <p:nvSpPr>
              <p:cNvPr id="43" name="Text Box 17"/>
              <p:cNvSpPr txBox="1">
                <a:spLocks noChangeArrowheads="1"/>
              </p:cNvSpPr>
              <p:nvPr/>
            </p:nvSpPr>
            <p:spPr bwMode="auto">
              <a:xfrm>
                <a:off x="4799783" y="1429752"/>
                <a:ext cx="1659429" cy="410369"/>
              </a:xfrm>
              <a:prstGeom prst="rect">
                <a:avLst/>
              </a:prstGeom>
              <a:noFill/>
              <a:ln w="12700">
                <a:noFill/>
                <a:miter lim="800000"/>
                <a:headEnd/>
                <a:tailEnd/>
              </a:ln>
            </p:spPr>
            <p:txBody>
              <a:bodyPr wrap="none">
                <a:prstTxWarp prst="textNoShape">
                  <a:avLst/>
                </a:prstTxWarp>
                <a:spAutoFit/>
              </a:bodyPr>
              <a:lstStyle/>
              <a:p>
                <a:pPr>
                  <a:defRPr/>
                </a:pPr>
                <a:r>
                  <a:rPr lang="en-US" sz="1400" b="1" dirty="0">
                    <a:latin typeface="Courier"/>
                    <a:ea typeface="ＭＳ Ｐゴシック" charset="-128"/>
                    <a:cs typeface="Courier"/>
                  </a:rPr>
                  <a:t>~ FFFF </a:t>
                </a:r>
                <a:r>
                  <a:rPr lang="en-US" sz="1400" b="1" dirty="0" err="1">
                    <a:latin typeface="Courier"/>
                    <a:ea typeface="ＭＳ Ｐゴシック" charset="-128"/>
                    <a:cs typeface="Courier"/>
                  </a:rPr>
                  <a:t>FFFF</a:t>
                </a:r>
                <a:r>
                  <a:rPr lang="en-US" sz="1600" b="1" baseline="-25000" dirty="0" err="1">
                    <a:latin typeface="Courier"/>
                    <a:ea typeface="ＭＳ Ｐゴシック" charset="-128"/>
                    <a:cs typeface="Courier"/>
                  </a:rPr>
                  <a:t>hex</a:t>
                </a:r>
                <a:endParaRPr lang="en-US" sz="1600" b="1" dirty="0">
                  <a:latin typeface="Courier"/>
                  <a:ea typeface="ＭＳ Ｐゴシック" charset="-128"/>
                  <a:cs typeface="Courier"/>
                </a:endParaRPr>
              </a:p>
            </p:txBody>
          </p:sp>
          <p:sp>
            <p:nvSpPr>
              <p:cNvPr id="44" name="Text Box 18"/>
              <p:cNvSpPr txBox="1">
                <a:spLocks noChangeArrowheads="1"/>
              </p:cNvSpPr>
              <p:nvPr/>
            </p:nvSpPr>
            <p:spPr bwMode="auto">
              <a:xfrm>
                <a:off x="4836742" y="5991164"/>
                <a:ext cx="1659429" cy="410369"/>
              </a:xfrm>
              <a:prstGeom prst="rect">
                <a:avLst/>
              </a:prstGeom>
              <a:noFill/>
              <a:ln w="12700">
                <a:noFill/>
                <a:miter lim="800000"/>
                <a:headEnd/>
                <a:tailEnd/>
              </a:ln>
            </p:spPr>
            <p:txBody>
              <a:bodyPr wrap="none">
                <a:prstTxWarp prst="textNoShape">
                  <a:avLst/>
                </a:prstTxWarp>
                <a:spAutoFit/>
              </a:bodyPr>
              <a:lstStyle/>
              <a:p>
                <a:pPr>
                  <a:defRPr/>
                </a:pPr>
                <a:r>
                  <a:rPr lang="en-US" sz="1400" b="1" dirty="0">
                    <a:latin typeface="Courier"/>
                    <a:ea typeface="ＭＳ Ｐゴシック" charset="-128"/>
                    <a:cs typeface="Courier"/>
                  </a:rPr>
                  <a:t>~ </a:t>
                </a:r>
                <a:r>
                  <a:rPr lang="en-US" sz="1400" b="1" dirty="0" smtClean="0">
                    <a:latin typeface="Courier"/>
                    <a:ea typeface="ＭＳ Ｐゴシック" charset="-128"/>
                    <a:cs typeface="Courier"/>
                  </a:rPr>
                  <a:t>0000 0000</a:t>
                </a:r>
                <a:r>
                  <a:rPr lang="en-US" sz="1600" b="1" baseline="-25000" dirty="0" smtClean="0">
                    <a:latin typeface="Courier"/>
                    <a:ea typeface="ＭＳ Ｐゴシック" charset="-128"/>
                    <a:cs typeface="Courier"/>
                  </a:rPr>
                  <a:t>hex</a:t>
                </a:r>
                <a:endParaRPr lang="en-US" sz="1600" b="1" dirty="0">
                  <a:latin typeface="Courier"/>
                  <a:ea typeface="ＭＳ Ｐゴシック" charset="-128"/>
                  <a:cs typeface="Courier"/>
                </a:endParaRPr>
              </a:p>
            </p:txBody>
          </p:sp>
          <p:sp>
            <p:nvSpPr>
              <p:cNvPr id="45" name="TextBox 44"/>
              <p:cNvSpPr txBox="1"/>
              <p:nvPr/>
            </p:nvSpPr>
            <p:spPr>
              <a:xfrm>
                <a:off x="6911302" y="937311"/>
                <a:ext cx="1478940" cy="697626"/>
              </a:xfrm>
              <a:prstGeom prst="rect">
                <a:avLst/>
              </a:prstGeom>
              <a:noFill/>
            </p:spPr>
            <p:txBody>
              <a:bodyPr wrap="none" rtlCol="0">
                <a:spAutoFit/>
              </a:bodyPr>
              <a:lstStyle/>
              <a:p>
                <a:pPr algn="ctr"/>
                <a:r>
                  <a:rPr lang="en-US" sz="1400" dirty="0" smtClean="0"/>
                  <a:t>Sample Layout</a:t>
                </a:r>
              </a:p>
              <a:p>
                <a:pPr algn="ctr"/>
                <a:r>
                  <a:rPr lang="en-US" sz="1400" dirty="0" smtClean="0"/>
                  <a:t>(32-bit addresses)</a:t>
                </a:r>
                <a:endParaRPr lang="en-US" sz="1400" dirty="0"/>
              </a:p>
            </p:txBody>
          </p:sp>
        </p:grpSp>
      </p:grpSp>
    </p:spTree>
    <p:extLst>
      <p:ext uri="{BB962C8B-B14F-4D97-AF65-F5344CB8AC3E}">
        <p14:creationId xmlns:p14="http://schemas.microsoft.com/office/powerpoint/2010/main" val="2892319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Pointers Wrap-up</a:t>
            </a:r>
          </a:p>
          <a:p>
            <a:r>
              <a:rPr lang="en-US" dirty="0" smtClean="0"/>
              <a:t>Strings in C</a:t>
            </a:r>
          </a:p>
          <a:p>
            <a:r>
              <a:rPr lang="en-US" dirty="0" smtClean="0"/>
              <a:t>C Memory Management</a:t>
            </a:r>
          </a:p>
          <a:p>
            <a:r>
              <a:rPr lang="en-US" b="1" dirty="0" smtClean="0"/>
              <a:t>Stack</a:t>
            </a:r>
          </a:p>
          <a:p>
            <a:r>
              <a:rPr lang="en-US" dirty="0" smtClean="0"/>
              <a:t>Heap</a:t>
            </a:r>
          </a:p>
          <a:p>
            <a:r>
              <a:rPr lang="en-US" dirty="0" smtClean="0"/>
              <a:t>Implementations of </a:t>
            </a:r>
            <a:r>
              <a:rPr lang="en-US" b="1" dirty="0" err="1" smtClean="0">
                <a:latin typeface="Courier" charset="0"/>
                <a:ea typeface="Courier" charset="0"/>
                <a:cs typeface="Courier" charset="0"/>
              </a:rPr>
              <a:t>malloc</a:t>
            </a:r>
            <a:r>
              <a:rPr lang="en-US" b="1" dirty="0" smtClean="0">
                <a:latin typeface="Courier" charset="0"/>
                <a:ea typeface="Courier" charset="0"/>
                <a:cs typeface="Courier" charset="0"/>
              </a:rPr>
              <a:t>/free</a:t>
            </a:r>
          </a:p>
          <a:p>
            <a:r>
              <a:rPr lang="en-US" dirty="0" smtClean="0"/>
              <a:t>Common memory problems &amp; how to avoid/find them</a:t>
            </a:r>
          </a:p>
          <a:p>
            <a:r>
              <a:rPr lang="en-US" dirty="0" smtClean="0"/>
              <a:t>And in Conclusion, …</a:t>
            </a:r>
          </a:p>
          <a:p>
            <a:endParaRPr lang="en-US" dirty="0" smtClean="0"/>
          </a:p>
          <a:p>
            <a:endParaRPr lang="en-US" dirty="0"/>
          </a:p>
        </p:txBody>
      </p:sp>
      <p:sp>
        <p:nvSpPr>
          <p:cNvPr id="4" name="Date Placeholder 3"/>
          <p:cNvSpPr>
            <a:spLocks noGrp="1"/>
          </p:cNvSpPr>
          <p:nvPr>
            <p:ph type="dt" sz="half" idx="10"/>
          </p:nvPr>
        </p:nvSpPr>
        <p:spPr/>
        <p:txBody>
          <a:bodyPr/>
          <a:lstStyle/>
          <a:p>
            <a:r>
              <a:rPr lang="en-US" smtClean="0"/>
              <a:t>CS 61c</a:t>
            </a:r>
            <a:endParaRPr lang="en-US"/>
          </a:p>
        </p:txBody>
      </p:sp>
      <p:sp>
        <p:nvSpPr>
          <p:cNvPr id="5" name="Footer Placeholder 4"/>
          <p:cNvSpPr>
            <a:spLocks noGrp="1"/>
          </p:cNvSpPr>
          <p:nvPr>
            <p:ph type="ftr" sz="quarter" idx="11"/>
          </p:nvPr>
        </p:nvSpPr>
        <p:spPr/>
        <p:txBody>
          <a:bodyPr/>
          <a:lstStyle/>
          <a:p>
            <a:r>
              <a:rPr lang="en-US" smtClean="0"/>
              <a:t>Lecture 4: Memory Management</a:t>
            </a:r>
            <a:endParaRPr lang="en-US"/>
          </a:p>
        </p:txBody>
      </p:sp>
      <p:sp>
        <p:nvSpPr>
          <p:cNvPr id="6" name="Slide Number Placeholder 5"/>
          <p:cNvSpPr>
            <a:spLocks noGrp="1"/>
          </p:cNvSpPr>
          <p:nvPr>
            <p:ph type="sldNum" sz="quarter" idx="12"/>
          </p:nvPr>
        </p:nvSpPr>
        <p:spPr/>
        <p:txBody>
          <a:bodyPr/>
          <a:lstStyle/>
          <a:p>
            <a:fld id="{3FF131CF-B26C-E347-9AC9-78212C099DD5}" type="slidenum">
              <a:rPr lang="en-US" smtClean="0"/>
              <a:t>17</a:t>
            </a:fld>
            <a:endParaRPr lang="en-US"/>
          </a:p>
        </p:txBody>
      </p:sp>
    </p:spTree>
    <p:extLst>
      <p:ext uri="{BB962C8B-B14F-4D97-AF65-F5344CB8AC3E}">
        <p14:creationId xmlns:p14="http://schemas.microsoft.com/office/powerpoint/2010/main" val="9091985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5892088" y="1160119"/>
            <a:ext cx="2871989" cy="48383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n w="0"/>
                <a:solidFill>
                  <a:schemeClr val="tx1"/>
                </a:solidFill>
                <a:effectLst>
                  <a:outerShdw blurRad="38100" dist="19050" dir="2700000" algn="tl" rotWithShape="0">
                    <a:schemeClr val="dk1">
                      <a:alpha val="40000"/>
                    </a:schemeClr>
                  </a:outerShdw>
                </a:effectLst>
              </a:rPr>
              <a:t>Frame </a:t>
            </a:r>
            <a:r>
              <a:rPr lang="en-US" sz="2400" b="1" dirty="0" smtClean="0">
                <a:ln w="0"/>
                <a:solidFill>
                  <a:schemeClr val="tx1"/>
                </a:solidFill>
                <a:effectLst>
                  <a:outerShdw blurRad="38100" dist="19050" dir="2700000" algn="tl" rotWithShape="0">
                    <a:schemeClr val="dk1">
                      <a:alpha val="40000"/>
                    </a:schemeClr>
                  </a:outerShdw>
                </a:effectLst>
                <a:latin typeface="Courier" charset="0"/>
                <a:ea typeface="Courier" charset="0"/>
                <a:cs typeface="Courier" charset="0"/>
              </a:rPr>
              <a:t>main</a:t>
            </a:r>
          </a:p>
        </p:txBody>
      </p:sp>
      <p:sp>
        <p:nvSpPr>
          <p:cNvPr id="29" name="Rectangle 28"/>
          <p:cNvSpPr/>
          <p:nvPr/>
        </p:nvSpPr>
        <p:spPr>
          <a:xfrm>
            <a:off x="5892097" y="1643951"/>
            <a:ext cx="2871989" cy="106746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n w="0"/>
                <a:solidFill>
                  <a:schemeClr val="tx1"/>
                </a:solidFill>
                <a:effectLst>
                  <a:outerShdw blurRad="38100" dist="19050" dir="2700000" algn="tl" rotWithShape="0">
                    <a:schemeClr val="dk1">
                      <a:alpha val="40000"/>
                    </a:schemeClr>
                  </a:outerShdw>
                </a:effectLst>
              </a:rPr>
              <a:t>Frame </a:t>
            </a:r>
            <a:r>
              <a:rPr lang="en-US" sz="2400" b="1" dirty="0" smtClean="0">
                <a:ln w="0"/>
                <a:solidFill>
                  <a:schemeClr val="tx1"/>
                </a:solidFill>
                <a:effectLst>
                  <a:outerShdw blurRad="38100" dist="19050" dir="2700000" algn="tl" rotWithShape="0">
                    <a:schemeClr val="dk1">
                      <a:alpha val="40000"/>
                    </a:schemeClr>
                  </a:outerShdw>
                </a:effectLst>
                <a:latin typeface="Courier" charset="0"/>
                <a:ea typeface="Courier" charset="0"/>
                <a:cs typeface="Courier" charset="0"/>
              </a:rPr>
              <a:t>b</a:t>
            </a:r>
          </a:p>
          <a:p>
            <a:pPr algn="ctr"/>
            <a:r>
              <a:rPr lang="en-US" sz="2000" dirty="0" err="1" smtClean="0">
                <a:ln w="0"/>
                <a:solidFill>
                  <a:schemeClr val="tx1"/>
                </a:solidFill>
                <a:effectLst>
                  <a:outerShdw blurRad="38100" dist="19050" dir="2700000" algn="tl" rotWithShape="0">
                    <a:schemeClr val="dk1">
                      <a:alpha val="40000"/>
                    </a:schemeClr>
                  </a:outerShdw>
                </a:effectLst>
                <a:latin typeface="Courier" charset="0"/>
                <a:ea typeface="Courier" charset="0"/>
                <a:cs typeface="Courier" charset="0"/>
              </a:rPr>
              <a:t>int</a:t>
            </a:r>
            <a:r>
              <a:rPr lang="en-US" sz="2000" dirty="0" smtClean="0">
                <a:ln w="0"/>
                <a:solidFill>
                  <a:schemeClr val="tx1"/>
                </a:solidFill>
                <a:effectLst>
                  <a:outerShdw blurRad="38100" dist="19050" dir="2700000" algn="tl" rotWithShape="0">
                    <a:schemeClr val="dk1">
                      <a:alpha val="40000"/>
                    </a:schemeClr>
                  </a:outerShdw>
                </a:effectLst>
                <a:latin typeface="Courier" charset="0"/>
                <a:ea typeface="Courier" charset="0"/>
                <a:cs typeface="Courier" charset="0"/>
              </a:rPr>
              <a:t> </a:t>
            </a:r>
            <a:r>
              <a:rPr lang="en-US" sz="2000" dirty="0" err="1" smtClean="0">
                <a:ln w="0"/>
                <a:solidFill>
                  <a:schemeClr val="tx1"/>
                </a:solidFill>
                <a:effectLst>
                  <a:outerShdw blurRad="38100" dist="19050" dir="2700000" algn="tl" rotWithShape="0">
                    <a:schemeClr val="dk1">
                      <a:alpha val="40000"/>
                    </a:schemeClr>
                  </a:outerShdw>
                </a:effectLst>
                <a:latin typeface="Courier" charset="0"/>
                <a:ea typeface="Courier" charset="0"/>
                <a:cs typeface="Courier" charset="0"/>
              </a:rPr>
              <a:t>arg</a:t>
            </a:r>
            <a:r>
              <a:rPr lang="en-US" sz="2000" dirty="0" smtClean="0">
                <a:ln w="0"/>
                <a:solidFill>
                  <a:schemeClr val="tx1"/>
                </a:solidFill>
                <a:effectLst>
                  <a:outerShdw blurRad="38100" dist="19050" dir="2700000" algn="tl" rotWithShape="0">
                    <a:schemeClr val="dk1">
                      <a:alpha val="40000"/>
                    </a:schemeClr>
                  </a:outerShdw>
                </a:effectLst>
                <a:latin typeface="Courier" charset="0"/>
                <a:ea typeface="Courier" charset="0"/>
                <a:cs typeface="Courier" charset="0"/>
              </a:rPr>
              <a:t>;</a:t>
            </a:r>
          </a:p>
          <a:p>
            <a:pPr algn="ctr"/>
            <a:r>
              <a:rPr lang="en-US" sz="2000" dirty="0" err="1" smtClean="0">
                <a:ln w="0"/>
                <a:solidFill>
                  <a:schemeClr val="tx1"/>
                </a:solidFill>
                <a:effectLst>
                  <a:outerShdw blurRad="38100" dist="19050" dir="2700000" algn="tl" rotWithShape="0">
                    <a:schemeClr val="dk1">
                      <a:alpha val="40000"/>
                    </a:schemeClr>
                  </a:outerShdw>
                </a:effectLst>
                <a:latin typeface="Courier" charset="0"/>
                <a:ea typeface="Courier" charset="0"/>
                <a:cs typeface="Courier" charset="0"/>
              </a:rPr>
              <a:t>int</a:t>
            </a:r>
            <a:r>
              <a:rPr lang="en-US" sz="2000" dirty="0" smtClean="0">
                <a:ln w="0"/>
                <a:solidFill>
                  <a:schemeClr val="tx1"/>
                </a:solidFill>
                <a:effectLst>
                  <a:outerShdw blurRad="38100" dist="19050" dir="2700000" algn="tl" rotWithShape="0">
                    <a:schemeClr val="dk1">
                      <a:alpha val="40000"/>
                    </a:schemeClr>
                  </a:outerShdw>
                </a:effectLst>
                <a:latin typeface="Courier" charset="0"/>
                <a:ea typeface="Courier" charset="0"/>
                <a:cs typeface="Courier" charset="0"/>
              </a:rPr>
              <a:t> </a:t>
            </a:r>
            <a:r>
              <a:rPr lang="en-US" sz="2000" dirty="0" err="1" smtClean="0">
                <a:ln w="0"/>
                <a:solidFill>
                  <a:schemeClr val="tx1"/>
                </a:solidFill>
                <a:effectLst>
                  <a:outerShdw blurRad="38100" dist="19050" dir="2700000" algn="tl" rotWithShape="0">
                    <a:schemeClr val="dk1">
                      <a:alpha val="40000"/>
                    </a:schemeClr>
                  </a:outerShdw>
                </a:effectLst>
                <a:latin typeface="Courier" charset="0"/>
                <a:ea typeface="Courier" charset="0"/>
                <a:cs typeface="Courier" charset="0"/>
              </a:rPr>
              <a:t>b_local</a:t>
            </a:r>
            <a:r>
              <a:rPr lang="en-US" sz="2000" dirty="0" smtClean="0">
                <a:ln w="0"/>
                <a:solidFill>
                  <a:schemeClr val="tx1"/>
                </a:solidFill>
                <a:effectLst>
                  <a:outerShdw blurRad="38100" dist="19050" dir="2700000" algn="tl" rotWithShape="0">
                    <a:schemeClr val="dk1">
                      <a:alpha val="40000"/>
                    </a:schemeClr>
                  </a:outerShdw>
                </a:effectLst>
                <a:latin typeface="Courier" charset="0"/>
                <a:ea typeface="Courier" charset="0"/>
                <a:cs typeface="Courier" charset="0"/>
              </a:rPr>
              <a:t>;</a:t>
            </a:r>
            <a:endParaRPr lang="en-US" sz="2000" dirty="0">
              <a:ln w="0"/>
              <a:solidFill>
                <a:schemeClr val="tx1"/>
              </a:solidFill>
              <a:effectLst>
                <a:outerShdw blurRad="38100" dist="19050" dir="2700000" algn="tl" rotWithShape="0">
                  <a:schemeClr val="dk1">
                    <a:alpha val="40000"/>
                  </a:schemeClr>
                </a:outerShdw>
              </a:effectLst>
              <a:latin typeface="Courier" charset="0"/>
              <a:ea typeface="Courier" charset="0"/>
              <a:cs typeface="Courier" charset="0"/>
            </a:endParaRPr>
          </a:p>
        </p:txBody>
      </p:sp>
      <p:sp>
        <p:nvSpPr>
          <p:cNvPr id="25" name="Rectangle 24"/>
          <p:cNvSpPr/>
          <p:nvPr/>
        </p:nvSpPr>
        <p:spPr>
          <a:xfrm>
            <a:off x="5892089" y="2450425"/>
            <a:ext cx="2871989" cy="106746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n w="0"/>
                <a:solidFill>
                  <a:schemeClr val="tx1"/>
                </a:solidFill>
                <a:effectLst>
                  <a:outerShdw blurRad="38100" dist="19050" dir="2700000" algn="tl" rotWithShape="0">
                    <a:schemeClr val="dk1">
                      <a:alpha val="40000"/>
                    </a:schemeClr>
                  </a:outerShdw>
                </a:effectLst>
              </a:rPr>
              <a:t>Frame </a:t>
            </a:r>
            <a:r>
              <a:rPr lang="en-US" sz="2400" b="1" dirty="0" smtClean="0">
                <a:ln w="0"/>
                <a:solidFill>
                  <a:schemeClr val="tx1"/>
                </a:solidFill>
                <a:effectLst>
                  <a:outerShdw blurRad="38100" dist="19050" dir="2700000" algn="tl" rotWithShape="0">
                    <a:schemeClr val="dk1">
                      <a:alpha val="40000"/>
                    </a:schemeClr>
                  </a:outerShdw>
                </a:effectLst>
                <a:latin typeface="Courier" charset="0"/>
                <a:ea typeface="Courier" charset="0"/>
                <a:cs typeface="Courier" charset="0"/>
              </a:rPr>
              <a:t>b</a:t>
            </a:r>
          </a:p>
          <a:p>
            <a:pPr algn="ctr"/>
            <a:r>
              <a:rPr lang="en-US" sz="2000" dirty="0" err="1" smtClean="0">
                <a:ln w="0"/>
                <a:solidFill>
                  <a:schemeClr val="tx1"/>
                </a:solidFill>
                <a:effectLst>
                  <a:outerShdw blurRad="38100" dist="19050" dir="2700000" algn="tl" rotWithShape="0">
                    <a:schemeClr val="dk1">
                      <a:alpha val="40000"/>
                    </a:schemeClr>
                  </a:outerShdw>
                </a:effectLst>
                <a:latin typeface="Courier" charset="0"/>
                <a:ea typeface="Courier" charset="0"/>
                <a:cs typeface="Courier" charset="0"/>
              </a:rPr>
              <a:t>int</a:t>
            </a:r>
            <a:r>
              <a:rPr lang="en-US" sz="2000" dirty="0" smtClean="0">
                <a:ln w="0"/>
                <a:solidFill>
                  <a:schemeClr val="tx1"/>
                </a:solidFill>
                <a:effectLst>
                  <a:outerShdw blurRad="38100" dist="19050" dir="2700000" algn="tl" rotWithShape="0">
                    <a:schemeClr val="dk1">
                      <a:alpha val="40000"/>
                    </a:schemeClr>
                  </a:outerShdw>
                </a:effectLst>
                <a:latin typeface="Courier" charset="0"/>
                <a:ea typeface="Courier" charset="0"/>
                <a:cs typeface="Courier" charset="0"/>
              </a:rPr>
              <a:t> </a:t>
            </a:r>
            <a:r>
              <a:rPr lang="en-US" sz="2000" dirty="0" err="1" smtClean="0">
                <a:ln w="0"/>
                <a:solidFill>
                  <a:schemeClr val="tx1"/>
                </a:solidFill>
                <a:effectLst>
                  <a:outerShdw blurRad="38100" dist="19050" dir="2700000" algn="tl" rotWithShape="0">
                    <a:schemeClr val="dk1">
                      <a:alpha val="40000"/>
                    </a:schemeClr>
                  </a:outerShdw>
                </a:effectLst>
                <a:latin typeface="Courier" charset="0"/>
                <a:ea typeface="Courier" charset="0"/>
                <a:cs typeface="Courier" charset="0"/>
              </a:rPr>
              <a:t>arg</a:t>
            </a:r>
            <a:r>
              <a:rPr lang="en-US" sz="2000" dirty="0" smtClean="0">
                <a:ln w="0"/>
                <a:solidFill>
                  <a:schemeClr val="tx1"/>
                </a:solidFill>
                <a:effectLst>
                  <a:outerShdw blurRad="38100" dist="19050" dir="2700000" algn="tl" rotWithShape="0">
                    <a:schemeClr val="dk1">
                      <a:alpha val="40000"/>
                    </a:schemeClr>
                  </a:outerShdw>
                </a:effectLst>
                <a:latin typeface="Courier" charset="0"/>
                <a:ea typeface="Courier" charset="0"/>
                <a:cs typeface="Courier" charset="0"/>
              </a:rPr>
              <a:t>;</a:t>
            </a:r>
          </a:p>
          <a:p>
            <a:pPr algn="ctr"/>
            <a:r>
              <a:rPr lang="en-US" sz="2000" dirty="0" err="1" smtClean="0">
                <a:ln w="0"/>
                <a:solidFill>
                  <a:schemeClr val="tx1"/>
                </a:solidFill>
                <a:effectLst>
                  <a:outerShdw blurRad="38100" dist="19050" dir="2700000" algn="tl" rotWithShape="0">
                    <a:schemeClr val="dk1">
                      <a:alpha val="40000"/>
                    </a:schemeClr>
                  </a:outerShdw>
                </a:effectLst>
                <a:latin typeface="Courier" charset="0"/>
                <a:ea typeface="Courier" charset="0"/>
                <a:cs typeface="Courier" charset="0"/>
              </a:rPr>
              <a:t>int</a:t>
            </a:r>
            <a:r>
              <a:rPr lang="en-US" sz="2000" dirty="0" smtClean="0">
                <a:ln w="0"/>
                <a:solidFill>
                  <a:schemeClr val="tx1"/>
                </a:solidFill>
                <a:effectLst>
                  <a:outerShdw blurRad="38100" dist="19050" dir="2700000" algn="tl" rotWithShape="0">
                    <a:schemeClr val="dk1">
                      <a:alpha val="40000"/>
                    </a:schemeClr>
                  </a:outerShdw>
                </a:effectLst>
                <a:latin typeface="Courier" charset="0"/>
                <a:ea typeface="Courier" charset="0"/>
                <a:cs typeface="Courier" charset="0"/>
              </a:rPr>
              <a:t> </a:t>
            </a:r>
            <a:r>
              <a:rPr lang="en-US" sz="2000" dirty="0" err="1" smtClean="0">
                <a:ln w="0"/>
                <a:solidFill>
                  <a:schemeClr val="tx1"/>
                </a:solidFill>
                <a:effectLst>
                  <a:outerShdw blurRad="38100" dist="19050" dir="2700000" algn="tl" rotWithShape="0">
                    <a:schemeClr val="dk1">
                      <a:alpha val="40000"/>
                    </a:schemeClr>
                  </a:outerShdw>
                </a:effectLst>
                <a:latin typeface="Courier" charset="0"/>
                <a:ea typeface="Courier" charset="0"/>
                <a:cs typeface="Courier" charset="0"/>
              </a:rPr>
              <a:t>b_local</a:t>
            </a:r>
            <a:r>
              <a:rPr lang="en-US" sz="2000" dirty="0" smtClean="0">
                <a:ln w="0"/>
                <a:solidFill>
                  <a:schemeClr val="tx1"/>
                </a:solidFill>
                <a:effectLst>
                  <a:outerShdw blurRad="38100" dist="19050" dir="2700000" algn="tl" rotWithShape="0">
                    <a:schemeClr val="dk1">
                      <a:alpha val="40000"/>
                    </a:schemeClr>
                  </a:outerShdw>
                </a:effectLst>
                <a:latin typeface="Courier" charset="0"/>
                <a:ea typeface="Courier" charset="0"/>
                <a:cs typeface="Courier" charset="0"/>
              </a:rPr>
              <a:t>;</a:t>
            </a:r>
            <a:endParaRPr lang="en-US" sz="2000" dirty="0">
              <a:ln w="0"/>
              <a:solidFill>
                <a:schemeClr val="tx1"/>
              </a:solidFill>
              <a:effectLst>
                <a:outerShdw blurRad="38100" dist="19050" dir="2700000" algn="tl" rotWithShape="0">
                  <a:schemeClr val="dk1">
                    <a:alpha val="40000"/>
                  </a:schemeClr>
                </a:outerShdw>
              </a:effectLst>
              <a:latin typeface="Courier" charset="0"/>
              <a:ea typeface="Courier" charset="0"/>
              <a:cs typeface="Courier" charset="0"/>
            </a:endParaRPr>
          </a:p>
        </p:txBody>
      </p:sp>
      <p:sp>
        <p:nvSpPr>
          <p:cNvPr id="21" name="Rectangle 20"/>
          <p:cNvSpPr/>
          <p:nvPr/>
        </p:nvSpPr>
        <p:spPr>
          <a:xfrm>
            <a:off x="5892089" y="1643952"/>
            <a:ext cx="2871989" cy="81143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n w="0"/>
                <a:solidFill>
                  <a:schemeClr val="tx1"/>
                </a:solidFill>
                <a:effectLst>
                  <a:outerShdw blurRad="38100" dist="19050" dir="2700000" algn="tl" rotWithShape="0">
                    <a:schemeClr val="dk1">
                      <a:alpha val="40000"/>
                    </a:schemeClr>
                  </a:outerShdw>
                </a:effectLst>
              </a:rPr>
              <a:t>Frame </a:t>
            </a:r>
            <a:r>
              <a:rPr lang="en-US" sz="2400" b="1" dirty="0" smtClean="0">
                <a:ln w="0"/>
                <a:solidFill>
                  <a:schemeClr val="tx1"/>
                </a:solidFill>
                <a:effectLst>
                  <a:outerShdw blurRad="38100" dist="19050" dir="2700000" algn="tl" rotWithShape="0">
                    <a:schemeClr val="dk1">
                      <a:alpha val="40000"/>
                    </a:schemeClr>
                  </a:outerShdw>
                </a:effectLst>
                <a:latin typeface="Courier" charset="0"/>
                <a:ea typeface="Courier" charset="0"/>
                <a:cs typeface="Courier" charset="0"/>
              </a:rPr>
              <a:t>a</a:t>
            </a:r>
          </a:p>
          <a:p>
            <a:pPr algn="ctr"/>
            <a:r>
              <a:rPr lang="en-US" sz="2000" dirty="0" err="1" smtClean="0">
                <a:ln w="0"/>
                <a:solidFill>
                  <a:schemeClr val="tx1"/>
                </a:solidFill>
                <a:effectLst>
                  <a:outerShdw blurRad="38100" dist="19050" dir="2700000" algn="tl" rotWithShape="0">
                    <a:schemeClr val="dk1">
                      <a:alpha val="40000"/>
                    </a:schemeClr>
                  </a:outerShdw>
                </a:effectLst>
                <a:latin typeface="Courier" charset="0"/>
                <a:ea typeface="Courier" charset="0"/>
                <a:cs typeface="Courier" charset="0"/>
              </a:rPr>
              <a:t>int</a:t>
            </a:r>
            <a:r>
              <a:rPr lang="en-US" sz="2000" dirty="0" smtClean="0">
                <a:ln w="0"/>
                <a:solidFill>
                  <a:schemeClr val="tx1"/>
                </a:solidFill>
                <a:effectLst>
                  <a:outerShdw blurRad="38100" dist="19050" dir="2700000" algn="tl" rotWithShape="0">
                    <a:schemeClr val="dk1">
                      <a:alpha val="40000"/>
                    </a:schemeClr>
                  </a:outerShdw>
                </a:effectLst>
                <a:latin typeface="Courier" charset="0"/>
                <a:ea typeface="Courier" charset="0"/>
                <a:cs typeface="Courier" charset="0"/>
              </a:rPr>
              <a:t> </a:t>
            </a:r>
            <a:r>
              <a:rPr lang="en-US" sz="2000" dirty="0" err="1" smtClean="0">
                <a:ln w="0"/>
                <a:solidFill>
                  <a:schemeClr val="tx1"/>
                </a:solidFill>
                <a:effectLst>
                  <a:outerShdw blurRad="38100" dist="19050" dir="2700000" algn="tl" rotWithShape="0">
                    <a:schemeClr val="dk1">
                      <a:alpha val="40000"/>
                    </a:schemeClr>
                  </a:outerShdw>
                </a:effectLst>
                <a:latin typeface="Courier" charset="0"/>
                <a:ea typeface="Courier" charset="0"/>
                <a:cs typeface="Courier" charset="0"/>
              </a:rPr>
              <a:t>a_local</a:t>
            </a:r>
            <a:r>
              <a:rPr lang="en-US" sz="2000" dirty="0" smtClean="0">
                <a:ln w="0"/>
                <a:solidFill>
                  <a:schemeClr val="tx1"/>
                </a:solidFill>
                <a:effectLst>
                  <a:outerShdw blurRad="38100" dist="19050" dir="2700000" algn="tl" rotWithShape="0">
                    <a:schemeClr val="dk1">
                      <a:alpha val="40000"/>
                    </a:schemeClr>
                  </a:outerShdw>
                </a:effectLst>
                <a:latin typeface="Courier" charset="0"/>
                <a:ea typeface="Courier" charset="0"/>
                <a:cs typeface="Courier" charset="0"/>
              </a:rPr>
              <a:t>;</a:t>
            </a:r>
            <a:endParaRPr lang="en-US" sz="2000" dirty="0">
              <a:ln w="0"/>
              <a:solidFill>
                <a:schemeClr val="tx1"/>
              </a:solidFill>
              <a:effectLst>
                <a:outerShdw blurRad="38100" dist="19050" dir="2700000" algn="tl" rotWithShape="0">
                  <a:schemeClr val="dk1">
                    <a:alpha val="40000"/>
                  </a:schemeClr>
                </a:outerShdw>
              </a:effectLst>
              <a:latin typeface="Courier" charset="0"/>
              <a:ea typeface="Courier" charset="0"/>
              <a:cs typeface="Courier" charset="0"/>
            </a:endParaRPr>
          </a:p>
        </p:txBody>
      </p:sp>
      <p:sp>
        <p:nvSpPr>
          <p:cNvPr id="2" name="Title 1"/>
          <p:cNvSpPr>
            <a:spLocks noGrp="1"/>
          </p:cNvSpPr>
          <p:nvPr>
            <p:ph type="title"/>
          </p:nvPr>
        </p:nvSpPr>
        <p:spPr/>
        <p:txBody>
          <a:bodyPr/>
          <a:lstStyle/>
          <a:p>
            <a:r>
              <a:rPr lang="en-US" dirty="0" smtClean="0"/>
              <a:t>Stack</a:t>
            </a:r>
            <a:endParaRPr lang="en-US" dirty="0"/>
          </a:p>
        </p:txBody>
      </p:sp>
      <p:pic>
        <p:nvPicPr>
          <p:cNvPr id="7" name="Content Placeholder 6"/>
          <p:cNvPicPr>
            <a:picLocks noGrp="1" noChangeAspect="1"/>
          </p:cNvPicPr>
          <p:nvPr>
            <p:ph idx="1"/>
          </p:nvPr>
        </p:nvPicPr>
        <p:blipFill>
          <a:blip r:embed="rId2"/>
          <a:stretch>
            <a:fillRect/>
          </a:stretch>
        </p:blipFill>
        <p:spPr>
          <a:xfrm>
            <a:off x="222744" y="926015"/>
            <a:ext cx="4415801" cy="3577829"/>
          </a:xfrm>
          <a:prstGeom prst="rect">
            <a:avLst/>
          </a:prstGeom>
        </p:spPr>
      </p:pic>
      <p:sp>
        <p:nvSpPr>
          <p:cNvPr id="4" name="Date Placeholder 3"/>
          <p:cNvSpPr>
            <a:spLocks noGrp="1"/>
          </p:cNvSpPr>
          <p:nvPr>
            <p:ph type="dt" sz="half" idx="10"/>
          </p:nvPr>
        </p:nvSpPr>
        <p:spPr/>
        <p:txBody>
          <a:bodyPr/>
          <a:lstStyle/>
          <a:p>
            <a:r>
              <a:rPr lang="en-US" smtClean="0"/>
              <a:t>CS 61c</a:t>
            </a:r>
            <a:endParaRPr lang="en-US"/>
          </a:p>
        </p:txBody>
      </p:sp>
      <p:sp>
        <p:nvSpPr>
          <p:cNvPr id="5" name="Footer Placeholder 4"/>
          <p:cNvSpPr>
            <a:spLocks noGrp="1"/>
          </p:cNvSpPr>
          <p:nvPr>
            <p:ph type="ftr" sz="quarter" idx="11"/>
          </p:nvPr>
        </p:nvSpPr>
        <p:spPr/>
        <p:txBody>
          <a:bodyPr/>
          <a:lstStyle/>
          <a:p>
            <a:r>
              <a:rPr lang="en-US" smtClean="0"/>
              <a:t>Lecture 4: Memory Management</a:t>
            </a:r>
            <a:endParaRPr lang="en-US"/>
          </a:p>
        </p:txBody>
      </p:sp>
      <p:sp>
        <p:nvSpPr>
          <p:cNvPr id="6" name="Slide Number Placeholder 5"/>
          <p:cNvSpPr>
            <a:spLocks noGrp="1"/>
          </p:cNvSpPr>
          <p:nvPr>
            <p:ph type="sldNum" sz="quarter" idx="12"/>
          </p:nvPr>
        </p:nvSpPr>
        <p:spPr/>
        <p:txBody>
          <a:bodyPr/>
          <a:lstStyle/>
          <a:p>
            <a:fld id="{3FF131CF-B26C-E347-9AC9-78212C099DD5}" type="slidenum">
              <a:rPr lang="en-US" smtClean="0"/>
              <a:t>18</a:t>
            </a:fld>
            <a:endParaRPr lang="en-US"/>
          </a:p>
        </p:txBody>
      </p:sp>
      <p:sp>
        <p:nvSpPr>
          <p:cNvPr id="14" name="Rectangle 13"/>
          <p:cNvSpPr/>
          <p:nvPr/>
        </p:nvSpPr>
        <p:spPr>
          <a:xfrm>
            <a:off x="5892089" y="1161056"/>
            <a:ext cx="2871989" cy="328894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724658" y="4353323"/>
            <a:ext cx="3039414" cy="1487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p:cNvGrpSpPr/>
          <p:nvPr/>
        </p:nvGrpSpPr>
        <p:grpSpPr>
          <a:xfrm>
            <a:off x="4406550" y="1361993"/>
            <a:ext cx="1454244" cy="369332"/>
            <a:chOff x="4181169" y="1014888"/>
            <a:chExt cx="1454244" cy="492440"/>
          </a:xfrm>
        </p:grpSpPr>
        <p:cxnSp>
          <p:nvCxnSpPr>
            <p:cNvPr id="17" name="Straight Arrow Connector 16"/>
            <p:cNvCxnSpPr/>
            <p:nvPr/>
          </p:nvCxnSpPr>
          <p:spPr>
            <a:xfrm>
              <a:off x="4829578" y="1390833"/>
              <a:ext cx="746974"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181169" y="1014888"/>
              <a:ext cx="1454244" cy="492440"/>
            </a:xfrm>
            <a:prstGeom prst="rect">
              <a:avLst/>
            </a:prstGeom>
            <a:noFill/>
          </p:spPr>
          <p:txBody>
            <a:bodyPr wrap="none" rtlCol="0">
              <a:spAutoFit/>
            </a:bodyPr>
            <a:lstStyle/>
            <a:p>
              <a:r>
                <a:rPr lang="en-US" b="1" dirty="0" smtClean="0">
                  <a:solidFill>
                    <a:srgbClr val="0070C0"/>
                  </a:solidFill>
                </a:rPr>
                <a:t>Stack Pointer</a:t>
              </a:r>
              <a:endParaRPr lang="en-US" b="1" dirty="0">
                <a:solidFill>
                  <a:srgbClr val="0070C0"/>
                </a:solidFill>
              </a:endParaRPr>
            </a:p>
          </p:txBody>
        </p:sp>
      </p:grpSp>
      <p:grpSp>
        <p:nvGrpSpPr>
          <p:cNvPr id="22" name="Group 21"/>
          <p:cNvGrpSpPr/>
          <p:nvPr/>
        </p:nvGrpSpPr>
        <p:grpSpPr>
          <a:xfrm>
            <a:off x="4408696" y="2173427"/>
            <a:ext cx="1454244" cy="369332"/>
            <a:chOff x="4181169" y="1014888"/>
            <a:chExt cx="1454244" cy="492440"/>
          </a:xfrm>
        </p:grpSpPr>
        <p:cxnSp>
          <p:nvCxnSpPr>
            <p:cNvPr id="23" name="Straight Arrow Connector 22"/>
            <p:cNvCxnSpPr/>
            <p:nvPr/>
          </p:nvCxnSpPr>
          <p:spPr>
            <a:xfrm>
              <a:off x="4829578" y="1390833"/>
              <a:ext cx="746974"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181169" y="1014888"/>
              <a:ext cx="1454244" cy="492440"/>
            </a:xfrm>
            <a:prstGeom prst="rect">
              <a:avLst/>
            </a:prstGeom>
            <a:noFill/>
          </p:spPr>
          <p:txBody>
            <a:bodyPr wrap="none" rtlCol="0">
              <a:spAutoFit/>
            </a:bodyPr>
            <a:lstStyle/>
            <a:p>
              <a:r>
                <a:rPr lang="en-US" b="1" smtClean="0">
                  <a:solidFill>
                    <a:srgbClr val="0070C0"/>
                  </a:solidFill>
                </a:rPr>
                <a:t>Stack Pointer</a:t>
              </a:r>
              <a:endParaRPr lang="en-US" b="1">
                <a:solidFill>
                  <a:srgbClr val="0070C0"/>
                </a:solidFill>
              </a:endParaRPr>
            </a:p>
          </p:txBody>
        </p:sp>
      </p:grpSp>
      <p:grpSp>
        <p:nvGrpSpPr>
          <p:cNvPr id="26" name="Group 25"/>
          <p:cNvGrpSpPr/>
          <p:nvPr/>
        </p:nvGrpSpPr>
        <p:grpSpPr>
          <a:xfrm>
            <a:off x="4406549" y="3229818"/>
            <a:ext cx="1454244" cy="369332"/>
            <a:chOff x="4181169" y="1014888"/>
            <a:chExt cx="1454244" cy="492440"/>
          </a:xfrm>
        </p:grpSpPr>
        <p:cxnSp>
          <p:nvCxnSpPr>
            <p:cNvPr id="27" name="Straight Arrow Connector 26"/>
            <p:cNvCxnSpPr/>
            <p:nvPr/>
          </p:nvCxnSpPr>
          <p:spPr>
            <a:xfrm>
              <a:off x="4829578" y="1390833"/>
              <a:ext cx="746974"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4181169" y="1014888"/>
              <a:ext cx="1454244" cy="492440"/>
            </a:xfrm>
            <a:prstGeom prst="rect">
              <a:avLst/>
            </a:prstGeom>
            <a:noFill/>
          </p:spPr>
          <p:txBody>
            <a:bodyPr wrap="none" rtlCol="0">
              <a:spAutoFit/>
            </a:bodyPr>
            <a:lstStyle/>
            <a:p>
              <a:r>
                <a:rPr lang="en-US" b="1" smtClean="0">
                  <a:solidFill>
                    <a:srgbClr val="0070C0"/>
                  </a:solidFill>
                </a:rPr>
                <a:t>Stack Pointer</a:t>
              </a:r>
              <a:endParaRPr lang="en-US" b="1">
                <a:solidFill>
                  <a:srgbClr val="0070C0"/>
                </a:solidFill>
              </a:endParaRPr>
            </a:p>
          </p:txBody>
        </p:sp>
      </p:grpSp>
      <p:grpSp>
        <p:nvGrpSpPr>
          <p:cNvPr id="30" name="Group 29"/>
          <p:cNvGrpSpPr/>
          <p:nvPr/>
        </p:nvGrpSpPr>
        <p:grpSpPr>
          <a:xfrm>
            <a:off x="4406549" y="2432970"/>
            <a:ext cx="1454244" cy="369332"/>
            <a:chOff x="4181169" y="1014888"/>
            <a:chExt cx="1454244" cy="492440"/>
          </a:xfrm>
        </p:grpSpPr>
        <p:cxnSp>
          <p:nvCxnSpPr>
            <p:cNvPr id="31" name="Straight Arrow Connector 30"/>
            <p:cNvCxnSpPr/>
            <p:nvPr/>
          </p:nvCxnSpPr>
          <p:spPr>
            <a:xfrm>
              <a:off x="4829578" y="1390833"/>
              <a:ext cx="746974"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4181169" y="1014888"/>
              <a:ext cx="1454244" cy="492440"/>
            </a:xfrm>
            <a:prstGeom prst="rect">
              <a:avLst/>
            </a:prstGeom>
            <a:noFill/>
          </p:spPr>
          <p:txBody>
            <a:bodyPr wrap="none" rtlCol="0">
              <a:spAutoFit/>
            </a:bodyPr>
            <a:lstStyle/>
            <a:p>
              <a:r>
                <a:rPr lang="en-US" b="1" smtClean="0">
                  <a:solidFill>
                    <a:srgbClr val="0070C0"/>
                  </a:solidFill>
                </a:rPr>
                <a:t>Stack Pointer</a:t>
              </a:r>
              <a:endParaRPr lang="en-US" b="1">
                <a:solidFill>
                  <a:srgbClr val="0070C0"/>
                </a:solidFill>
              </a:endParaRPr>
            </a:p>
          </p:txBody>
        </p:sp>
      </p:grpSp>
    </p:spTree>
    <p:extLst>
      <p:ext uri="{BB962C8B-B14F-4D97-AF65-F5344CB8AC3E}">
        <p14:creationId xmlns:p14="http://schemas.microsoft.com/office/powerpoint/2010/main" val="2012227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2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2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25"/>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26"/>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21"/>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22"/>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par>
                                <p:cTn id="49" presetID="1" presetClass="exit" presetSubtype="0" fill="hold" nodeType="withEffect">
                                  <p:stCondLst>
                                    <p:cond delay="0"/>
                                  </p:stCondLst>
                                  <p:childTnLst>
                                    <p:set>
                                      <p:cBhvr>
                                        <p:cTn id="50" dur="1" fill="hold">
                                          <p:stCondLst>
                                            <p:cond delay="0"/>
                                          </p:stCondLst>
                                        </p:cTn>
                                        <p:tgtEl>
                                          <p:spTgt spid="2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29"/>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30"/>
                                        </p:tgtEl>
                                        <p:attrNameLst>
                                          <p:attrName>style.visibility</p:attrName>
                                        </p:attrNameLst>
                                      </p:cBhvr>
                                      <p:to>
                                        <p:strVal val="hidden"/>
                                      </p:to>
                                    </p:set>
                                  </p:childTnLst>
                                </p:cTn>
                              </p:par>
                              <p:par>
                                <p:cTn id="57" presetID="1" presetClass="entr" presetSubtype="0" fill="hold" nodeType="with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29" grpId="0" animBg="1"/>
      <p:bldP spid="29" grpId="1" animBg="1"/>
      <p:bldP spid="25" grpId="0" animBg="1"/>
      <p:bldP spid="25" grpId="1" animBg="1"/>
      <p:bldP spid="21" grpId="0" animBg="1"/>
      <p:bldP spid="21" grpId="1"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Stack</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Every time a function is called, a new frame is allocated</a:t>
            </a:r>
          </a:p>
          <a:p>
            <a:r>
              <a:rPr lang="en-US" dirty="0" smtClean="0"/>
              <a:t>When the function returns, the frame is </a:t>
            </a:r>
            <a:r>
              <a:rPr lang="en-US" dirty="0" err="1" smtClean="0"/>
              <a:t>deallocated</a:t>
            </a:r>
            <a:endParaRPr lang="en-US" dirty="0" smtClean="0"/>
          </a:p>
          <a:p>
            <a:r>
              <a:rPr lang="en-US" dirty="0" smtClean="0"/>
              <a:t>Stack frame contains</a:t>
            </a:r>
          </a:p>
          <a:p>
            <a:pPr lvl="1"/>
            <a:r>
              <a:rPr lang="en-US" dirty="0" smtClean="0"/>
              <a:t>Function arguments</a:t>
            </a:r>
          </a:p>
          <a:p>
            <a:pPr lvl="1"/>
            <a:r>
              <a:rPr lang="en-US" dirty="0" smtClean="0"/>
              <a:t>Local variables</a:t>
            </a:r>
          </a:p>
          <a:p>
            <a:pPr lvl="1"/>
            <a:r>
              <a:rPr lang="en-US" dirty="0" smtClean="0"/>
              <a:t>Return address (who called me?)</a:t>
            </a:r>
          </a:p>
          <a:p>
            <a:r>
              <a:rPr lang="en-US" dirty="0" smtClean="0"/>
              <a:t>Stack uses contiguous blocks of memory</a:t>
            </a:r>
          </a:p>
          <a:p>
            <a:pPr lvl="1"/>
            <a:r>
              <a:rPr lang="en-US" dirty="0" smtClean="0"/>
              <a:t>Stack pointer indicates current level of stack</a:t>
            </a:r>
          </a:p>
          <a:p>
            <a:r>
              <a:rPr lang="en-US" dirty="0" smtClean="0"/>
              <a:t>Stack management is transparent to C programmer</a:t>
            </a:r>
          </a:p>
          <a:p>
            <a:pPr lvl="1"/>
            <a:r>
              <a:rPr lang="en-US" dirty="0" smtClean="0"/>
              <a:t>We’ll see details when we program assembly language</a:t>
            </a:r>
            <a:endParaRPr lang="en-US" dirty="0"/>
          </a:p>
        </p:txBody>
      </p:sp>
      <p:sp>
        <p:nvSpPr>
          <p:cNvPr id="4" name="Date Placeholder 3"/>
          <p:cNvSpPr>
            <a:spLocks noGrp="1"/>
          </p:cNvSpPr>
          <p:nvPr>
            <p:ph type="dt" sz="half" idx="10"/>
          </p:nvPr>
        </p:nvSpPr>
        <p:spPr/>
        <p:txBody>
          <a:bodyPr/>
          <a:lstStyle/>
          <a:p>
            <a:r>
              <a:rPr lang="en-US" smtClean="0"/>
              <a:t>CS 61c</a:t>
            </a:r>
            <a:endParaRPr lang="en-US"/>
          </a:p>
        </p:txBody>
      </p:sp>
      <p:sp>
        <p:nvSpPr>
          <p:cNvPr id="5" name="Footer Placeholder 4"/>
          <p:cNvSpPr>
            <a:spLocks noGrp="1"/>
          </p:cNvSpPr>
          <p:nvPr>
            <p:ph type="ftr" sz="quarter" idx="11"/>
          </p:nvPr>
        </p:nvSpPr>
        <p:spPr/>
        <p:txBody>
          <a:bodyPr/>
          <a:lstStyle/>
          <a:p>
            <a:r>
              <a:rPr lang="en-US" smtClean="0"/>
              <a:t>Lecture 4: Memory Management</a:t>
            </a:r>
            <a:endParaRPr lang="en-US"/>
          </a:p>
        </p:txBody>
      </p:sp>
      <p:sp>
        <p:nvSpPr>
          <p:cNvPr id="6" name="Slide Number Placeholder 5"/>
          <p:cNvSpPr>
            <a:spLocks noGrp="1"/>
          </p:cNvSpPr>
          <p:nvPr>
            <p:ph type="sldNum" sz="quarter" idx="12"/>
          </p:nvPr>
        </p:nvSpPr>
        <p:spPr/>
        <p:txBody>
          <a:bodyPr/>
          <a:lstStyle/>
          <a:p>
            <a:fld id="{3FF131CF-B26C-E347-9AC9-78212C099DD5}" type="slidenum">
              <a:rPr lang="en-US" smtClean="0"/>
              <a:t>19</a:t>
            </a:fld>
            <a:endParaRPr lang="en-US"/>
          </a:p>
        </p:txBody>
      </p:sp>
    </p:spTree>
    <p:extLst>
      <p:ext uri="{BB962C8B-B14F-4D97-AF65-F5344CB8AC3E}">
        <p14:creationId xmlns:p14="http://schemas.microsoft.com/office/powerpoint/2010/main" val="3712502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Agenda</a:t>
            </a:r>
            <a:endParaRPr lang="en-US" dirty="0"/>
          </a:p>
        </p:txBody>
      </p:sp>
      <p:sp>
        <p:nvSpPr>
          <p:cNvPr id="3" name="Content Placeholder 2"/>
          <p:cNvSpPr>
            <a:spLocks noGrp="1"/>
          </p:cNvSpPr>
          <p:nvPr>
            <p:ph idx="1"/>
          </p:nvPr>
        </p:nvSpPr>
        <p:spPr/>
        <p:txBody>
          <a:bodyPr>
            <a:normAutofit fontScale="92500" lnSpcReduction="10000"/>
          </a:bodyPr>
          <a:lstStyle/>
          <a:p>
            <a:r>
              <a:rPr lang="en-US" b="1" dirty="0" smtClean="0"/>
              <a:t>Pointers to Pointers</a:t>
            </a:r>
          </a:p>
          <a:p>
            <a:r>
              <a:rPr lang="en-US" dirty="0" smtClean="0"/>
              <a:t>Strings in C</a:t>
            </a:r>
          </a:p>
          <a:p>
            <a:r>
              <a:rPr lang="en-US" dirty="0" smtClean="0"/>
              <a:t>C Memory Management</a:t>
            </a:r>
          </a:p>
          <a:p>
            <a:r>
              <a:rPr lang="en-US" dirty="0" smtClean="0"/>
              <a:t>Stack</a:t>
            </a:r>
          </a:p>
          <a:p>
            <a:r>
              <a:rPr lang="en-US" dirty="0" smtClean="0"/>
              <a:t>Heap</a:t>
            </a:r>
          </a:p>
          <a:p>
            <a:r>
              <a:rPr lang="en-US" dirty="0" smtClean="0"/>
              <a:t>Implementations of </a:t>
            </a:r>
            <a:r>
              <a:rPr lang="en-US" dirty="0" err="1" smtClean="0"/>
              <a:t>malloc</a:t>
            </a:r>
            <a:r>
              <a:rPr lang="en-US" dirty="0" smtClean="0"/>
              <a:t>/free</a:t>
            </a:r>
          </a:p>
          <a:p>
            <a:r>
              <a:rPr lang="en-US" dirty="0" smtClean="0"/>
              <a:t>Common memory problems &amp; how to avoid/find them</a:t>
            </a:r>
          </a:p>
          <a:p>
            <a:r>
              <a:rPr lang="en-US" dirty="0" smtClean="0"/>
              <a:t>And in Conclusion, …</a:t>
            </a:r>
          </a:p>
          <a:p>
            <a:endParaRPr lang="en-US" dirty="0" smtClean="0"/>
          </a:p>
          <a:p>
            <a:endParaRPr lang="en-US" dirty="0"/>
          </a:p>
        </p:txBody>
      </p:sp>
      <p:sp>
        <p:nvSpPr>
          <p:cNvPr id="4" name="Date Placeholder 3"/>
          <p:cNvSpPr>
            <a:spLocks noGrp="1"/>
          </p:cNvSpPr>
          <p:nvPr>
            <p:ph type="dt" sz="half" idx="10"/>
          </p:nvPr>
        </p:nvSpPr>
        <p:spPr/>
        <p:txBody>
          <a:bodyPr/>
          <a:lstStyle/>
          <a:p>
            <a:r>
              <a:rPr lang="en-US" smtClean="0"/>
              <a:t>CS 61c</a:t>
            </a:r>
            <a:endParaRPr lang="en-US"/>
          </a:p>
        </p:txBody>
      </p:sp>
      <p:sp>
        <p:nvSpPr>
          <p:cNvPr id="5" name="Footer Placeholder 4"/>
          <p:cNvSpPr>
            <a:spLocks noGrp="1"/>
          </p:cNvSpPr>
          <p:nvPr>
            <p:ph type="ftr" sz="quarter" idx="11"/>
          </p:nvPr>
        </p:nvSpPr>
        <p:spPr/>
        <p:txBody>
          <a:bodyPr/>
          <a:lstStyle/>
          <a:p>
            <a:r>
              <a:rPr lang="en-US" dirty="0" smtClean="0"/>
              <a:t>Lecture 4: Memory Management</a:t>
            </a:r>
            <a:endParaRPr lang="en-US" dirty="0"/>
          </a:p>
        </p:txBody>
      </p:sp>
      <p:sp>
        <p:nvSpPr>
          <p:cNvPr id="6" name="Slide Number Placeholder 5"/>
          <p:cNvSpPr>
            <a:spLocks noGrp="1"/>
          </p:cNvSpPr>
          <p:nvPr>
            <p:ph type="sldNum" sz="quarter" idx="12"/>
          </p:nvPr>
        </p:nvSpPr>
        <p:spPr/>
        <p:txBody>
          <a:bodyPr/>
          <a:lstStyle/>
          <a:p>
            <a:fld id="{3FF131CF-B26C-E347-9AC9-78212C099DD5}" type="slidenum">
              <a:rPr lang="en-US" smtClean="0"/>
              <a:pPr/>
              <a:t>2</a:t>
            </a:fld>
            <a:endParaRPr lang="en-US"/>
          </a:p>
        </p:txBody>
      </p:sp>
    </p:spTree>
    <p:extLst>
      <p:ext uri="{BB962C8B-B14F-4D97-AF65-F5344CB8AC3E}">
        <p14:creationId xmlns:p14="http://schemas.microsoft.com/office/powerpoint/2010/main" val="4567314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Your Turn </a:t>
            </a:r>
            <a:r>
              <a:rPr lang="is-IS" dirty="0" smtClean="0"/>
              <a:t>…</a:t>
            </a:r>
            <a:endParaRPr lang="en-US" dirty="0"/>
          </a:p>
        </p:txBody>
      </p:sp>
      <p:sp>
        <p:nvSpPr>
          <p:cNvPr id="3" name="Content Placeholder 2"/>
          <p:cNvSpPr>
            <a:spLocks noGrp="1"/>
          </p:cNvSpPr>
          <p:nvPr>
            <p:ph idx="1"/>
          </p:nvPr>
        </p:nvSpPr>
        <p:spPr>
          <a:xfrm>
            <a:off x="4698127" y="1055077"/>
            <a:ext cx="4152796" cy="3577646"/>
          </a:xfrm>
        </p:spPr>
        <p:txBody>
          <a:bodyPr>
            <a:normAutofit/>
          </a:bodyPr>
          <a:lstStyle/>
          <a:p>
            <a:pPr marL="0" indent="0">
              <a:buNone/>
            </a:pPr>
            <a:r>
              <a:rPr lang="en-US" sz="2000" dirty="0" smtClean="0"/>
              <a:t>Right </a:t>
            </a:r>
            <a:r>
              <a:rPr lang="en-US" sz="2000" dirty="0"/>
              <a:t>after the </a:t>
            </a:r>
            <a:r>
              <a:rPr lang="en-US" sz="2000" b="1" dirty="0" err="1">
                <a:latin typeface="Courier"/>
                <a:cs typeface="Courier"/>
              </a:rPr>
              <a:t>printf</a:t>
            </a:r>
            <a:r>
              <a:rPr lang="en-US" sz="2000" dirty="0"/>
              <a:t> executes but before the </a:t>
            </a:r>
            <a:r>
              <a:rPr lang="en-US" sz="2000" b="1" dirty="0">
                <a:latin typeface="Courier"/>
                <a:cs typeface="Courier"/>
              </a:rPr>
              <a:t>return 0</a:t>
            </a:r>
            <a:r>
              <a:rPr lang="en-US" sz="2000" dirty="0"/>
              <a:t>, how many copies of </a:t>
            </a:r>
            <a:r>
              <a:rPr lang="en-US" sz="2000" b="1" dirty="0">
                <a:latin typeface="Courier"/>
                <a:cs typeface="Courier"/>
              </a:rPr>
              <a:t>x</a:t>
            </a:r>
            <a:r>
              <a:rPr lang="en-US" sz="2000" dirty="0"/>
              <a:t> and </a:t>
            </a:r>
            <a:r>
              <a:rPr lang="en-US" sz="2000" b="1" dirty="0">
                <a:latin typeface="Courier"/>
                <a:cs typeface="Courier"/>
              </a:rPr>
              <a:t>y</a:t>
            </a:r>
            <a:r>
              <a:rPr lang="en-US" sz="2000" dirty="0"/>
              <a:t> </a:t>
            </a:r>
            <a:r>
              <a:rPr lang="en-US" sz="2000" dirty="0" smtClean="0"/>
              <a:t>are</a:t>
            </a:r>
            <a:r>
              <a:rPr lang="en-US" sz="2000" dirty="0"/>
              <a:t> </a:t>
            </a:r>
            <a:r>
              <a:rPr lang="en-US" sz="2000" dirty="0" smtClean="0"/>
              <a:t>allocated </a:t>
            </a:r>
            <a:r>
              <a:rPr lang="en-US" sz="2000" dirty="0"/>
              <a:t>in memory?</a:t>
            </a:r>
          </a:p>
          <a:p>
            <a:pPr marL="0" indent="0">
              <a:buNone/>
            </a:pPr>
            <a:endParaRPr lang="en-US" sz="3200" dirty="0"/>
          </a:p>
          <a:p>
            <a:pPr marL="0" indent="0">
              <a:buNone/>
            </a:pPr>
            <a:endParaRPr lang="en-US" sz="2000" dirty="0"/>
          </a:p>
        </p:txBody>
      </p:sp>
      <p:sp>
        <p:nvSpPr>
          <p:cNvPr id="5" name="Date Placeholder 4"/>
          <p:cNvSpPr>
            <a:spLocks noGrp="1"/>
          </p:cNvSpPr>
          <p:nvPr>
            <p:ph type="dt" sz="half" idx="10"/>
          </p:nvPr>
        </p:nvSpPr>
        <p:spPr/>
        <p:txBody>
          <a:bodyPr/>
          <a:lstStyle/>
          <a:p>
            <a:r>
              <a:rPr lang="en-US" smtClean="0"/>
              <a:t>CS 61c</a:t>
            </a:r>
            <a:endParaRPr lang="en-US"/>
          </a:p>
        </p:txBody>
      </p:sp>
      <p:sp>
        <p:nvSpPr>
          <p:cNvPr id="6" name="Footer Placeholder 5"/>
          <p:cNvSpPr>
            <a:spLocks noGrp="1"/>
          </p:cNvSpPr>
          <p:nvPr>
            <p:ph type="ftr" sz="quarter" idx="11"/>
          </p:nvPr>
        </p:nvSpPr>
        <p:spPr/>
        <p:txBody>
          <a:bodyPr/>
          <a:lstStyle/>
          <a:p>
            <a:r>
              <a:rPr lang="en-US" smtClean="0"/>
              <a:t>Lecture 4: Memory Management</a:t>
            </a:r>
            <a:endParaRPr lang="en-US"/>
          </a:p>
        </p:txBody>
      </p:sp>
      <p:sp>
        <p:nvSpPr>
          <p:cNvPr id="4" name="Slide Number Placeholder 3"/>
          <p:cNvSpPr>
            <a:spLocks noGrp="1"/>
          </p:cNvSpPr>
          <p:nvPr>
            <p:ph type="sldNum" sz="quarter" idx="12"/>
          </p:nvPr>
        </p:nvSpPr>
        <p:spPr/>
        <p:txBody>
          <a:bodyPr/>
          <a:lstStyle/>
          <a:p>
            <a:fld id="{3CC63E4C-4642-794D-A2FD-70F6B81535F5}" type="slidenum">
              <a:rPr lang="en-US" smtClean="0"/>
              <a:pPr/>
              <a:t>20</a:t>
            </a:fld>
            <a:endParaRPr lang="en-US"/>
          </a:p>
        </p:txBody>
      </p:sp>
      <p:pic>
        <p:nvPicPr>
          <p:cNvPr id="7" name="Picture 6"/>
          <p:cNvPicPr>
            <a:picLocks noChangeAspect="1"/>
          </p:cNvPicPr>
          <p:nvPr/>
        </p:nvPicPr>
        <p:blipFill>
          <a:blip r:embed="rId3"/>
          <a:stretch>
            <a:fillRect/>
          </a:stretch>
        </p:blipFill>
        <p:spPr>
          <a:xfrm>
            <a:off x="446091" y="808481"/>
            <a:ext cx="3970889" cy="3958783"/>
          </a:xfrm>
          <a:prstGeom prst="rect">
            <a:avLst/>
          </a:prstGeom>
        </p:spPr>
      </p:pic>
      <p:graphicFrame>
        <p:nvGraphicFramePr>
          <p:cNvPr id="10" name="Content Placeholder 8"/>
          <p:cNvGraphicFramePr>
            <a:graphicFrameLocks/>
          </p:cNvGraphicFramePr>
          <p:nvPr>
            <p:extLst>
              <p:ext uri="{D42A27DB-BD31-4B8C-83A1-F6EECF244321}">
                <p14:modId xmlns:p14="http://schemas.microsoft.com/office/powerpoint/2010/main" val="1148335498"/>
              </p:ext>
            </p:extLst>
          </p:nvPr>
        </p:nvGraphicFramePr>
        <p:xfrm>
          <a:off x="5322191" y="2627924"/>
          <a:ext cx="2942664" cy="1853415"/>
        </p:xfrm>
        <a:graphic>
          <a:graphicData uri="http://schemas.openxmlformats.org/drawingml/2006/table">
            <a:tbl>
              <a:tblPr firstRow="1" bandRow="1">
                <a:tableStyleId>{5C22544A-7EE6-4342-B048-85BDC9FD1C3A}</a:tableStyleId>
              </a:tblPr>
              <a:tblGrid>
                <a:gridCol w="1121060"/>
                <a:gridCol w="840716"/>
                <a:gridCol w="980888"/>
              </a:tblGrid>
              <a:tr h="370683">
                <a:tc>
                  <a:txBody>
                    <a:bodyPr/>
                    <a:lstStyle/>
                    <a:p>
                      <a:pPr algn="ctr"/>
                      <a:r>
                        <a:rPr lang="en-US" sz="1800" dirty="0" smtClean="0"/>
                        <a:t>Answer</a:t>
                      </a:r>
                      <a:endParaRPr lang="en-US" sz="1800" dirty="0"/>
                    </a:p>
                  </a:txBody>
                  <a:tcPr marT="34290" marB="34290"/>
                </a:tc>
                <a:tc>
                  <a:txBody>
                    <a:bodyPr/>
                    <a:lstStyle/>
                    <a:p>
                      <a:pPr algn="ctr"/>
                      <a:r>
                        <a:rPr lang="en-US" sz="1800" dirty="0" smtClean="0"/>
                        <a:t>#x</a:t>
                      </a:r>
                      <a:endParaRPr lang="en-US" sz="1800" dirty="0"/>
                    </a:p>
                  </a:txBody>
                  <a:tcPr marT="34290" marB="34290"/>
                </a:tc>
                <a:tc>
                  <a:txBody>
                    <a:bodyPr/>
                    <a:lstStyle/>
                    <a:p>
                      <a:pPr algn="ctr"/>
                      <a:r>
                        <a:rPr lang="en-US" sz="1800" dirty="0" smtClean="0"/>
                        <a:t>#y</a:t>
                      </a:r>
                      <a:endParaRPr lang="en-US" sz="1800" dirty="0"/>
                    </a:p>
                  </a:txBody>
                  <a:tcPr marT="34290" marB="34290"/>
                </a:tc>
              </a:tr>
              <a:tr h="370683">
                <a:tc>
                  <a:txBody>
                    <a:bodyPr/>
                    <a:lstStyle/>
                    <a:p>
                      <a:pPr algn="ctr"/>
                      <a:r>
                        <a:rPr lang="en-US" sz="1800" dirty="0" smtClean="0">
                          <a:solidFill>
                            <a:srgbClr val="FF0000"/>
                          </a:solidFill>
                        </a:rPr>
                        <a:t>RED</a:t>
                      </a:r>
                      <a:endParaRPr lang="en-US" sz="1800" dirty="0">
                        <a:solidFill>
                          <a:srgbClr val="FF0000"/>
                        </a:solidFill>
                      </a:endParaRPr>
                    </a:p>
                  </a:txBody>
                  <a:tcPr marT="34290" marB="34290"/>
                </a:tc>
                <a:tc>
                  <a:txBody>
                    <a:bodyPr/>
                    <a:lstStyle/>
                    <a:p>
                      <a:pPr algn="ctr"/>
                      <a:r>
                        <a:rPr lang="en-US" sz="1800" dirty="0" smtClean="0"/>
                        <a:t>1</a:t>
                      </a:r>
                      <a:endParaRPr lang="en-US" sz="1800" dirty="0"/>
                    </a:p>
                  </a:txBody>
                  <a:tcPr marT="34290" marB="34290"/>
                </a:tc>
                <a:tc>
                  <a:txBody>
                    <a:bodyPr/>
                    <a:lstStyle/>
                    <a:p>
                      <a:pPr algn="ctr"/>
                      <a:r>
                        <a:rPr lang="en-US" sz="1800" dirty="0" smtClean="0"/>
                        <a:t>1</a:t>
                      </a:r>
                      <a:endParaRPr lang="en-US" sz="1800" dirty="0"/>
                    </a:p>
                  </a:txBody>
                  <a:tcPr marT="34290" marB="34290"/>
                </a:tc>
              </a:tr>
              <a:tr h="370683">
                <a:tc>
                  <a:txBody>
                    <a:bodyPr/>
                    <a:lstStyle/>
                    <a:p>
                      <a:pPr algn="ctr"/>
                      <a:r>
                        <a:rPr lang="en-US" sz="1800" dirty="0" smtClean="0">
                          <a:solidFill>
                            <a:srgbClr val="008000"/>
                          </a:solidFill>
                        </a:rPr>
                        <a:t>GREEN</a:t>
                      </a:r>
                      <a:endParaRPr lang="en-US" sz="1800" dirty="0">
                        <a:solidFill>
                          <a:srgbClr val="008000"/>
                        </a:solidFill>
                      </a:endParaRPr>
                    </a:p>
                  </a:txBody>
                  <a:tcPr marT="34290" marB="34290"/>
                </a:tc>
                <a:tc>
                  <a:txBody>
                    <a:bodyPr/>
                    <a:lstStyle/>
                    <a:p>
                      <a:pPr algn="ctr"/>
                      <a:r>
                        <a:rPr lang="en-US" sz="1800" dirty="0" smtClean="0"/>
                        <a:t>1</a:t>
                      </a:r>
                      <a:endParaRPr lang="en-US" sz="1800" dirty="0"/>
                    </a:p>
                  </a:txBody>
                  <a:tcPr marT="34290" marB="34290"/>
                </a:tc>
                <a:tc>
                  <a:txBody>
                    <a:bodyPr/>
                    <a:lstStyle/>
                    <a:p>
                      <a:pPr algn="ctr"/>
                      <a:r>
                        <a:rPr lang="en-US" sz="1800" dirty="0" smtClean="0"/>
                        <a:t>6</a:t>
                      </a:r>
                      <a:endParaRPr lang="en-US" sz="1800" dirty="0"/>
                    </a:p>
                  </a:txBody>
                  <a:tcPr marT="34290" marB="34290"/>
                </a:tc>
              </a:tr>
              <a:tr h="370683">
                <a:tc>
                  <a:txBody>
                    <a:bodyPr/>
                    <a:lstStyle/>
                    <a:p>
                      <a:pPr algn="ctr"/>
                      <a:r>
                        <a:rPr lang="en-US" sz="1800" dirty="0" smtClean="0">
                          <a:solidFill>
                            <a:schemeClr val="accent2"/>
                          </a:solidFill>
                        </a:rPr>
                        <a:t>ORANGE</a:t>
                      </a:r>
                      <a:endParaRPr lang="en-US" sz="1800" dirty="0">
                        <a:solidFill>
                          <a:schemeClr val="accent2"/>
                        </a:solidFill>
                      </a:endParaRPr>
                    </a:p>
                  </a:txBody>
                  <a:tcPr marT="34290" marB="34290"/>
                </a:tc>
                <a:tc>
                  <a:txBody>
                    <a:bodyPr/>
                    <a:lstStyle/>
                    <a:p>
                      <a:pPr algn="ctr"/>
                      <a:r>
                        <a:rPr lang="en-US" sz="1800" dirty="0" smtClean="0"/>
                        <a:t>1</a:t>
                      </a:r>
                      <a:endParaRPr lang="en-US" sz="1800" dirty="0"/>
                    </a:p>
                  </a:txBody>
                  <a:tcPr marT="34290" marB="34290"/>
                </a:tc>
                <a:tc>
                  <a:txBody>
                    <a:bodyPr/>
                    <a:lstStyle/>
                    <a:p>
                      <a:pPr algn="ctr"/>
                      <a:r>
                        <a:rPr lang="en-US" sz="1800" dirty="0" smtClean="0"/>
                        <a:t>5</a:t>
                      </a:r>
                      <a:endParaRPr lang="en-US" sz="1800" dirty="0"/>
                    </a:p>
                  </a:txBody>
                  <a:tcPr marT="34290" marB="34290"/>
                </a:tc>
              </a:tr>
              <a:tr h="370683">
                <a:tc>
                  <a:txBody>
                    <a:bodyPr/>
                    <a:lstStyle/>
                    <a:p>
                      <a:pPr algn="ctr"/>
                      <a:r>
                        <a:rPr lang="en-US" sz="1800" b="1" cap="none" spc="0"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YELLOW</a:t>
                      </a:r>
                      <a:endParaRPr lang="en-US" sz="1800" b="1" cap="none" spc="0"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a:txBody>
                  <a:tcPr marT="34290" marB="34290"/>
                </a:tc>
                <a:tc>
                  <a:txBody>
                    <a:bodyPr/>
                    <a:lstStyle/>
                    <a:p>
                      <a:pPr algn="ctr"/>
                      <a:r>
                        <a:rPr lang="en-US" sz="1800" dirty="0" smtClean="0"/>
                        <a:t>6</a:t>
                      </a:r>
                      <a:endParaRPr lang="en-US" sz="1800" dirty="0"/>
                    </a:p>
                  </a:txBody>
                  <a:tcPr marT="34290" marB="34290"/>
                </a:tc>
                <a:tc>
                  <a:txBody>
                    <a:bodyPr/>
                    <a:lstStyle/>
                    <a:p>
                      <a:pPr algn="ctr"/>
                      <a:r>
                        <a:rPr lang="en-US" sz="1800" dirty="0" smtClean="0"/>
                        <a:t>6</a:t>
                      </a:r>
                      <a:endParaRPr lang="en-US" sz="1800" dirty="0"/>
                    </a:p>
                  </a:txBody>
                  <a:tcPr marT="34290" marB="34290"/>
                </a:tc>
              </a:tr>
            </a:tbl>
          </a:graphicData>
        </a:graphic>
      </p:graphicFrame>
    </p:spTree>
    <p:extLst>
      <p:ext uri="{BB962C8B-B14F-4D97-AF65-F5344CB8AC3E}">
        <p14:creationId xmlns:p14="http://schemas.microsoft.com/office/powerpoint/2010/main" val="34488465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wrong with this Code?</a:t>
            </a:r>
            <a:endParaRPr lang="en-US" dirty="0"/>
          </a:p>
        </p:txBody>
      </p:sp>
      <p:sp>
        <p:nvSpPr>
          <p:cNvPr id="3" name="Content Placeholder 2"/>
          <p:cNvSpPr>
            <a:spLocks noGrp="1"/>
          </p:cNvSpPr>
          <p:nvPr>
            <p:ph idx="1"/>
          </p:nvPr>
        </p:nvSpPr>
        <p:spPr>
          <a:xfrm>
            <a:off x="4372377" y="1055079"/>
            <a:ext cx="4478546" cy="3755183"/>
          </a:xfrm>
        </p:spPr>
        <p:txBody>
          <a:bodyPr>
            <a:normAutofit fontScale="85000" lnSpcReduction="20000"/>
          </a:bodyPr>
          <a:lstStyle/>
          <a:p>
            <a:r>
              <a:rPr lang="en-US" sz="2400" dirty="0" smtClean="0">
                <a:latin typeface="Courier" charset="0"/>
                <a:ea typeface="Courier" charset="0"/>
                <a:cs typeface="Courier" charset="0"/>
              </a:rPr>
              <a:t>*a</a:t>
            </a:r>
            <a:r>
              <a:rPr lang="en-US" sz="2400" dirty="0" smtClean="0"/>
              <a:t> is a pointer to a local variable</a:t>
            </a:r>
          </a:p>
          <a:p>
            <a:pPr lvl="1"/>
            <a:r>
              <a:rPr lang="en-US" sz="2000" dirty="0" smtClean="0"/>
              <a:t>allocated on the stack</a:t>
            </a:r>
          </a:p>
          <a:p>
            <a:pPr lvl="1"/>
            <a:r>
              <a:rPr lang="en-US" sz="2000" dirty="0" smtClean="0"/>
              <a:t>“deallocated” when </a:t>
            </a:r>
            <a:r>
              <a:rPr lang="en-US" sz="2000" dirty="0" smtClean="0">
                <a:latin typeface="Courier" charset="0"/>
                <a:ea typeface="Courier" charset="0"/>
                <a:cs typeface="Courier" charset="0"/>
              </a:rPr>
              <a:t>f()</a:t>
            </a:r>
            <a:r>
              <a:rPr lang="en-US" sz="2000" dirty="0" smtClean="0"/>
              <a:t> returns</a:t>
            </a:r>
          </a:p>
          <a:p>
            <a:pPr lvl="1"/>
            <a:r>
              <a:rPr lang="en-US" sz="2000" dirty="0" smtClean="0"/>
              <a:t>stack reused by other functions</a:t>
            </a:r>
          </a:p>
          <a:p>
            <a:pPr lvl="2"/>
            <a:r>
              <a:rPr lang="en-US" sz="1800" dirty="0" smtClean="0"/>
              <a:t>e.g. </a:t>
            </a:r>
            <a:r>
              <a:rPr lang="en-US" sz="1800" dirty="0" smtClean="0">
                <a:latin typeface="Courier" charset="0"/>
                <a:ea typeface="Courier" charset="0"/>
                <a:cs typeface="Courier" charset="0"/>
              </a:rPr>
              <a:t>cos</a:t>
            </a:r>
          </a:p>
          <a:p>
            <a:pPr lvl="2"/>
            <a:r>
              <a:rPr lang="en-US" sz="1800" dirty="0" smtClean="0"/>
              <a:t>which overwrite whatever was there before</a:t>
            </a:r>
          </a:p>
          <a:p>
            <a:pPr lvl="1"/>
            <a:r>
              <a:rPr lang="en-US" sz="2000" dirty="0" smtClean="0">
                <a:latin typeface="Courier" charset="0"/>
                <a:ea typeface="Courier" charset="0"/>
                <a:cs typeface="Courier" charset="0"/>
              </a:rPr>
              <a:t>*a</a:t>
            </a:r>
            <a:r>
              <a:rPr lang="en-US" sz="2000" dirty="0" smtClean="0"/>
              <a:t> points to “garbage”</a:t>
            </a:r>
          </a:p>
          <a:p>
            <a:r>
              <a:rPr lang="en-US" sz="2400" dirty="0" smtClean="0"/>
              <a:t>Obscure errors</a:t>
            </a:r>
          </a:p>
          <a:p>
            <a:pPr lvl="1"/>
            <a:r>
              <a:rPr lang="en-US" sz="2000" dirty="0" smtClean="0"/>
              <a:t>depend on what other functions are called after </a:t>
            </a:r>
            <a:r>
              <a:rPr lang="en-US" sz="2000" dirty="0" smtClean="0">
                <a:latin typeface="Courier" charset="0"/>
                <a:ea typeface="Courier" charset="0"/>
                <a:cs typeface="Courier" charset="0"/>
              </a:rPr>
              <a:t>f()</a:t>
            </a:r>
            <a:r>
              <a:rPr lang="en-US" sz="2000" dirty="0" smtClean="0"/>
              <a:t> returns</a:t>
            </a:r>
          </a:p>
          <a:p>
            <a:pPr lvl="1"/>
            <a:r>
              <a:rPr lang="en-US" sz="2000" dirty="0" smtClean="0"/>
              <a:t>assignments to </a:t>
            </a:r>
            <a:r>
              <a:rPr lang="en-US" sz="2000" dirty="0" smtClean="0">
                <a:latin typeface="Courier" charset="0"/>
                <a:ea typeface="Courier" charset="0"/>
                <a:cs typeface="Courier" charset="0"/>
              </a:rPr>
              <a:t>*a</a:t>
            </a:r>
            <a:r>
              <a:rPr lang="en-US" sz="2000" dirty="0" smtClean="0"/>
              <a:t> corrupt the stack and can result in even more bizarre behavior than this example</a:t>
            </a:r>
          </a:p>
          <a:p>
            <a:pPr lvl="1"/>
            <a:r>
              <a:rPr lang="en-US" sz="2000" dirty="0" smtClean="0"/>
              <a:t>errors can be difficult to reproduce</a:t>
            </a:r>
            <a:endParaRPr lang="en-US" sz="2000" dirty="0"/>
          </a:p>
        </p:txBody>
      </p:sp>
      <p:sp>
        <p:nvSpPr>
          <p:cNvPr id="4" name="Date Placeholder 3"/>
          <p:cNvSpPr>
            <a:spLocks noGrp="1"/>
          </p:cNvSpPr>
          <p:nvPr>
            <p:ph type="dt" sz="half" idx="10"/>
          </p:nvPr>
        </p:nvSpPr>
        <p:spPr/>
        <p:txBody>
          <a:bodyPr/>
          <a:lstStyle/>
          <a:p>
            <a:r>
              <a:rPr lang="en-US" smtClean="0"/>
              <a:t>CS 61c</a:t>
            </a:r>
            <a:endParaRPr lang="en-US"/>
          </a:p>
        </p:txBody>
      </p:sp>
      <p:sp>
        <p:nvSpPr>
          <p:cNvPr id="5" name="Footer Placeholder 4"/>
          <p:cNvSpPr>
            <a:spLocks noGrp="1"/>
          </p:cNvSpPr>
          <p:nvPr>
            <p:ph type="ftr" sz="quarter" idx="11"/>
          </p:nvPr>
        </p:nvSpPr>
        <p:spPr/>
        <p:txBody>
          <a:bodyPr/>
          <a:lstStyle/>
          <a:p>
            <a:r>
              <a:rPr lang="en-US" smtClean="0"/>
              <a:t>Lecture 4: Memory Management</a:t>
            </a:r>
            <a:endParaRPr lang="en-US"/>
          </a:p>
        </p:txBody>
      </p:sp>
      <p:sp>
        <p:nvSpPr>
          <p:cNvPr id="6" name="Slide Number Placeholder 5"/>
          <p:cNvSpPr>
            <a:spLocks noGrp="1"/>
          </p:cNvSpPr>
          <p:nvPr>
            <p:ph type="sldNum" sz="quarter" idx="12"/>
          </p:nvPr>
        </p:nvSpPr>
        <p:spPr/>
        <p:txBody>
          <a:bodyPr/>
          <a:lstStyle/>
          <a:p>
            <a:fld id="{3FF131CF-B26C-E347-9AC9-78212C099DD5}" type="slidenum">
              <a:rPr lang="en-US" smtClean="0"/>
              <a:t>21</a:t>
            </a:fld>
            <a:endParaRPr lang="en-US"/>
          </a:p>
        </p:txBody>
      </p:sp>
      <p:pic>
        <p:nvPicPr>
          <p:cNvPr id="7" name="Picture 6"/>
          <p:cNvPicPr>
            <a:picLocks noChangeAspect="1"/>
          </p:cNvPicPr>
          <p:nvPr/>
        </p:nvPicPr>
        <p:blipFill>
          <a:blip r:embed="rId2"/>
          <a:stretch>
            <a:fillRect/>
          </a:stretch>
        </p:blipFill>
        <p:spPr>
          <a:xfrm>
            <a:off x="222739" y="936938"/>
            <a:ext cx="3841724" cy="2836572"/>
          </a:xfrm>
          <a:prstGeom prst="rect">
            <a:avLst/>
          </a:prstGeom>
        </p:spPr>
      </p:pic>
      <p:sp>
        <p:nvSpPr>
          <p:cNvPr id="8" name="Rectangle 7"/>
          <p:cNvSpPr/>
          <p:nvPr/>
        </p:nvSpPr>
        <p:spPr>
          <a:xfrm>
            <a:off x="528062" y="4033770"/>
            <a:ext cx="2801193" cy="769441"/>
          </a:xfrm>
          <a:prstGeom prst="rect">
            <a:avLst/>
          </a:prstGeom>
        </p:spPr>
        <p:txBody>
          <a:bodyPr wrap="none">
            <a:spAutoFit/>
          </a:bodyPr>
          <a:lstStyle/>
          <a:p>
            <a:r>
              <a:rPr lang="en-US" sz="2400" u="sng" dirty="0" smtClean="0"/>
              <a:t>Output</a:t>
            </a:r>
            <a:r>
              <a:rPr lang="en-US" sz="2400" dirty="0" smtClean="0"/>
              <a:t>:</a:t>
            </a:r>
          </a:p>
          <a:p>
            <a:r>
              <a:rPr lang="en-US" sz="2000" dirty="0" smtClean="0">
                <a:latin typeface="Courier" charset="0"/>
                <a:ea typeface="Courier" charset="0"/>
                <a:cs typeface="Courier" charset="0"/>
              </a:rPr>
              <a:t>  a </a:t>
            </a:r>
            <a:r>
              <a:rPr lang="en-US" sz="2000" dirty="0">
                <a:latin typeface="Courier" charset="0"/>
                <a:ea typeface="Courier" charset="0"/>
                <a:cs typeface="Courier" charset="0"/>
              </a:rPr>
              <a:t>= -1085663214</a:t>
            </a:r>
          </a:p>
        </p:txBody>
      </p:sp>
    </p:spTree>
    <p:extLst>
      <p:ext uri="{BB962C8B-B14F-4D97-AF65-F5344CB8AC3E}">
        <p14:creationId xmlns:p14="http://schemas.microsoft.com/office/powerpoint/2010/main" val="1283527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Pointers Wrap-up</a:t>
            </a:r>
          </a:p>
          <a:p>
            <a:r>
              <a:rPr lang="en-US" dirty="0" smtClean="0"/>
              <a:t>Strings in C</a:t>
            </a:r>
          </a:p>
          <a:p>
            <a:r>
              <a:rPr lang="en-US" dirty="0" smtClean="0"/>
              <a:t>C Memory Management</a:t>
            </a:r>
          </a:p>
          <a:p>
            <a:r>
              <a:rPr lang="en-US" dirty="0" smtClean="0"/>
              <a:t>Stack</a:t>
            </a:r>
          </a:p>
          <a:p>
            <a:r>
              <a:rPr lang="en-US" b="1" dirty="0" smtClean="0"/>
              <a:t>Not on the test!</a:t>
            </a:r>
          </a:p>
          <a:p>
            <a:r>
              <a:rPr lang="en-US" dirty="0" smtClean="0"/>
              <a:t>Heap</a:t>
            </a:r>
          </a:p>
          <a:p>
            <a:r>
              <a:rPr lang="en-US" dirty="0" smtClean="0"/>
              <a:t>Implementations of </a:t>
            </a:r>
            <a:r>
              <a:rPr lang="en-US" b="1" dirty="0" err="1" smtClean="0">
                <a:latin typeface="Courier" charset="0"/>
                <a:ea typeface="Courier" charset="0"/>
                <a:cs typeface="Courier" charset="0"/>
              </a:rPr>
              <a:t>malloc</a:t>
            </a:r>
            <a:r>
              <a:rPr lang="en-US" b="1" dirty="0" smtClean="0">
                <a:latin typeface="Courier" charset="0"/>
                <a:ea typeface="Courier" charset="0"/>
                <a:cs typeface="Courier" charset="0"/>
              </a:rPr>
              <a:t>/free</a:t>
            </a:r>
          </a:p>
          <a:p>
            <a:r>
              <a:rPr lang="en-US" dirty="0" smtClean="0"/>
              <a:t>Common memory problems &amp; how to avoid/find them</a:t>
            </a:r>
          </a:p>
          <a:p>
            <a:r>
              <a:rPr lang="en-US" dirty="0" smtClean="0"/>
              <a:t>And in Conclusion, …</a:t>
            </a:r>
          </a:p>
          <a:p>
            <a:endParaRPr lang="en-US" dirty="0" smtClean="0"/>
          </a:p>
          <a:p>
            <a:endParaRPr lang="en-US" dirty="0"/>
          </a:p>
        </p:txBody>
      </p:sp>
      <p:sp>
        <p:nvSpPr>
          <p:cNvPr id="4" name="Date Placeholder 3"/>
          <p:cNvSpPr>
            <a:spLocks noGrp="1"/>
          </p:cNvSpPr>
          <p:nvPr>
            <p:ph type="dt" sz="half" idx="10"/>
          </p:nvPr>
        </p:nvSpPr>
        <p:spPr/>
        <p:txBody>
          <a:bodyPr/>
          <a:lstStyle/>
          <a:p>
            <a:r>
              <a:rPr lang="en-US" smtClean="0"/>
              <a:t>CS 61c</a:t>
            </a:r>
            <a:endParaRPr lang="en-US"/>
          </a:p>
        </p:txBody>
      </p:sp>
      <p:sp>
        <p:nvSpPr>
          <p:cNvPr id="5" name="Footer Placeholder 4"/>
          <p:cNvSpPr>
            <a:spLocks noGrp="1"/>
          </p:cNvSpPr>
          <p:nvPr>
            <p:ph type="ftr" sz="quarter" idx="11"/>
          </p:nvPr>
        </p:nvSpPr>
        <p:spPr/>
        <p:txBody>
          <a:bodyPr/>
          <a:lstStyle/>
          <a:p>
            <a:r>
              <a:rPr lang="en-US" smtClean="0"/>
              <a:t>Lecture 4: Memory Management</a:t>
            </a:r>
            <a:endParaRPr lang="en-US"/>
          </a:p>
        </p:txBody>
      </p:sp>
      <p:sp>
        <p:nvSpPr>
          <p:cNvPr id="6" name="Slide Number Placeholder 5"/>
          <p:cNvSpPr>
            <a:spLocks noGrp="1"/>
          </p:cNvSpPr>
          <p:nvPr>
            <p:ph type="sldNum" sz="quarter" idx="12"/>
          </p:nvPr>
        </p:nvSpPr>
        <p:spPr/>
        <p:txBody>
          <a:bodyPr/>
          <a:lstStyle/>
          <a:p>
            <a:fld id="{3FF131CF-B26C-E347-9AC9-78212C099DD5}" type="slidenum">
              <a:rPr lang="en-US" smtClean="0"/>
              <a:t>22</a:t>
            </a:fld>
            <a:endParaRPr lang="en-US"/>
          </a:p>
        </p:txBody>
      </p:sp>
    </p:spTree>
    <p:extLst>
      <p:ext uri="{BB962C8B-B14F-4D97-AF65-F5344CB8AC3E}">
        <p14:creationId xmlns:p14="http://schemas.microsoft.com/office/powerpoint/2010/main" val="5835562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Early Memory Technology</a:t>
            </a:r>
            <a:endParaRPr lang="en-US" dirty="0"/>
          </a:p>
        </p:txBody>
      </p:sp>
      <p:sp>
        <p:nvSpPr>
          <p:cNvPr id="4" name="Date Placeholder 3"/>
          <p:cNvSpPr>
            <a:spLocks noGrp="1"/>
          </p:cNvSpPr>
          <p:nvPr>
            <p:ph type="dt" sz="half" idx="10"/>
          </p:nvPr>
        </p:nvSpPr>
        <p:spPr/>
        <p:txBody>
          <a:bodyPr/>
          <a:lstStyle/>
          <a:p>
            <a:r>
              <a:rPr lang="en-US" smtClean="0"/>
              <a:t>CS 61c</a:t>
            </a:r>
            <a:endParaRPr lang="en-US"/>
          </a:p>
        </p:txBody>
      </p:sp>
      <p:sp>
        <p:nvSpPr>
          <p:cNvPr id="5" name="Footer Placeholder 4"/>
          <p:cNvSpPr>
            <a:spLocks noGrp="1"/>
          </p:cNvSpPr>
          <p:nvPr>
            <p:ph type="ftr" sz="quarter" idx="11"/>
          </p:nvPr>
        </p:nvSpPr>
        <p:spPr/>
        <p:txBody>
          <a:bodyPr/>
          <a:lstStyle/>
          <a:p>
            <a:r>
              <a:rPr lang="en-US" smtClean="0"/>
              <a:t>Lecture 4: Memory Management</a:t>
            </a:r>
            <a:endParaRPr lang="en-US"/>
          </a:p>
        </p:txBody>
      </p:sp>
      <p:sp>
        <p:nvSpPr>
          <p:cNvPr id="6" name="Slide Number Placeholder 5"/>
          <p:cNvSpPr>
            <a:spLocks noGrp="1"/>
          </p:cNvSpPr>
          <p:nvPr>
            <p:ph type="sldNum" sz="quarter" idx="12"/>
          </p:nvPr>
        </p:nvSpPr>
        <p:spPr/>
        <p:txBody>
          <a:bodyPr/>
          <a:lstStyle/>
          <a:p>
            <a:fld id="{3FF131CF-B26C-E347-9AC9-78212C099DD5}" type="slidenum">
              <a:rPr lang="en-US" smtClean="0"/>
              <a:t>23</a:t>
            </a:fld>
            <a:endParaRPr lang="en-US"/>
          </a:p>
        </p:txBody>
      </p:sp>
      <p:grpSp>
        <p:nvGrpSpPr>
          <p:cNvPr id="7" name="Group 6"/>
          <p:cNvGrpSpPr/>
          <p:nvPr/>
        </p:nvGrpSpPr>
        <p:grpSpPr>
          <a:xfrm>
            <a:off x="835275" y="1172117"/>
            <a:ext cx="3276600" cy="2006263"/>
            <a:chOff x="76200" y="1066800"/>
            <a:chExt cx="3276600" cy="2006263"/>
          </a:xfrm>
        </p:grpSpPr>
        <p:pic>
          <p:nvPicPr>
            <p:cNvPr id="8" name="Picture 7"/>
            <p:cNvPicPr>
              <a:picLocks noChangeAspect="1"/>
            </p:cNvPicPr>
            <p:nvPr/>
          </p:nvPicPr>
          <p:blipFill>
            <a:blip r:embed="rId2"/>
            <a:stretch>
              <a:fillRect/>
            </a:stretch>
          </p:blipFill>
          <p:spPr>
            <a:xfrm>
              <a:off x="457200" y="1066800"/>
              <a:ext cx="2044700" cy="990600"/>
            </a:xfrm>
            <a:prstGeom prst="rect">
              <a:avLst/>
            </a:prstGeom>
          </p:spPr>
        </p:pic>
        <p:sp>
          <p:nvSpPr>
            <p:cNvPr id="9" name="TextBox 8"/>
            <p:cNvSpPr txBox="1"/>
            <p:nvPr/>
          </p:nvSpPr>
          <p:spPr>
            <a:xfrm>
              <a:off x="76200" y="2057400"/>
              <a:ext cx="3276600" cy="1015663"/>
            </a:xfrm>
            <a:prstGeom prst="rect">
              <a:avLst/>
            </a:prstGeom>
            <a:noFill/>
          </p:spPr>
          <p:txBody>
            <a:bodyPr wrap="square" rtlCol="0">
              <a:spAutoFit/>
            </a:bodyPr>
            <a:lstStyle/>
            <a:p>
              <a:r>
                <a:rPr lang="en-US" sz="2000" dirty="0" smtClean="0">
                  <a:solidFill>
                    <a:schemeClr val="tx1"/>
                  </a:solidFill>
                  <a:latin typeface="Calibri"/>
                  <a:cs typeface="Calibri"/>
                </a:rPr>
                <a:t>Punched cards, From early 1700s through </a:t>
              </a:r>
              <a:r>
                <a:rPr lang="en-US" sz="2000" dirty="0" err="1" smtClean="0">
                  <a:solidFill>
                    <a:schemeClr val="tx1"/>
                  </a:solidFill>
                  <a:latin typeface="Calibri"/>
                  <a:cs typeface="Calibri"/>
                </a:rPr>
                <a:t>Jaquard</a:t>
              </a:r>
              <a:r>
                <a:rPr lang="en-US" sz="2000" dirty="0" smtClean="0">
                  <a:solidFill>
                    <a:schemeClr val="tx1"/>
                  </a:solidFill>
                  <a:latin typeface="Calibri"/>
                  <a:cs typeface="Calibri"/>
                </a:rPr>
                <a:t> Loom, Babbage, and then IBM</a:t>
              </a:r>
              <a:endParaRPr lang="en-US" sz="2000" dirty="0">
                <a:latin typeface="Calibri"/>
                <a:cs typeface="Calibri"/>
              </a:endParaRPr>
            </a:p>
          </p:txBody>
        </p:sp>
      </p:grpSp>
      <p:grpSp>
        <p:nvGrpSpPr>
          <p:cNvPr id="54" name="Group 53"/>
          <p:cNvGrpSpPr/>
          <p:nvPr/>
        </p:nvGrpSpPr>
        <p:grpSpPr>
          <a:xfrm>
            <a:off x="5166112" y="843776"/>
            <a:ext cx="3130522" cy="4343400"/>
            <a:chOff x="228600" y="1066800"/>
            <a:chExt cx="3130522" cy="4343400"/>
          </a:xfrm>
        </p:grpSpPr>
        <p:sp>
          <p:nvSpPr>
            <p:cNvPr id="55" name="TextBox 54"/>
            <p:cNvSpPr txBox="1"/>
            <p:nvPr/>
          </p:nvSpPr>
          <p:spPr>
            <a:xfrm>
              <a:off x="304800" y="1066800"/>
              <a:ext cx="2895600" cy="646331"/>
            </a:xfrm>
            <a:prstGeom prst="rect">
              <a:avLst/>
            </a:prstGeom>
            <a:noFill/>
          </p:spPr>
          <p:txBody>
            <a:bodyPr wrap="square" rtlCol="0">
              <a:spAutoFit/>
            </a:bodyPr>
            <a:lstStyle/>
            <a:p>
              <a:r>
                <a:rPr lang="en-US" sz="1800" dirty="0" smtClean="0">
                  <a:solidFill>
                    <a:schemeClr val="tx1"/>
                  </a:solidFill>
                  <a:latin typeface="Calibri"/>
                  <a:cs typeface="Calibri"/>
                </a:rPr>
                <a:t>Babbage, 1800s: Digits stored on mechanical wheels</a:t>
              </a:r>
              <a:endParaRPr lang="en-US" sz="1800" dirty="0">
                <a:latin typeface="Calibri"/>
                <a:cs typeface="Calibri"/>
              </a:endParaRPr>
            </a:p>
          </p:txBody>
        </p:sp>
        <p:pic>
          <p:nvPicPr>
            <p:cNvPr id="56" name="Picture 55" descr="BabbageDifferenceEngine.jpg"/>
            <p:cNvPicPr>
              <a:picLocks noChangeAspect="1"/>
            </p:cNvPicPr>
            <p:nvPr/>
          </p:nvPicPr>
          <p:blipFill>
            <a:blip r:embed="rId3"/>
            <a:stretch>
              <a:fillRect/>
            </a:stretch>
          </p:blipFill>
          <p:spPr>
            <a:xfrm>
              <a:off x="228600" y="1676400"/>
              <a:ext cx="3130522" cy="3733800"/>
            </a:xfrm>
            <a:prstGeom prst="rect">
              <a:avLst/>
            </a:prstGeom>
          </p:spPr>
        </p:pic>
      </p:grpSp>
    </p:spTree>
    <p:extLst>
      <p:ext uri="{BB962C8B-B14F-4D97-AF65-F5344CB8AC3E}">
        <p14:creationId xmlns:p14="http://schemas.microsoft.com/office/powerpoint/2010/main" val="3539704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Early Memory technology</a:t>
            </a:r>
            <a:endParaRPr lang="en-US" dirty="0"/>
          </a:p>
        </p:txBody>
      </p:sp>
      <p:sp>
        <p:nvSpPr>
          <p:cNvPr id="4" name="Date Placeholder 3"/>
          <p:cNvSpPr>
            <a:spLocks noGrp="1"/>
          </p:cNvSpPr>
          <p:nvPr>
            <p:ph type="dt" sz="half" idx="10"/>
          </p:nvPr>
        </p:nvSpPr>
        <p:spPr/>
        <p:txBody>
          <a:bodyPr/>
          <a:lstStyle/>
          <a:p>
            <a:r>
              <a:rPr lang="en-US" smtClean="0"/>
              <a:t>CS 61c</a:t>
            </a:r>
            <a:endParaRPr lang="en-US"/>
          </a:p>
        </p:txBody>
      </p:sp>
      <p:sp>
        <p:nvSpPr>
          <p:cNvPr id="5" name="Footer Placeholder 4"/>
          <p:cNvSpPr>
            <a:spLocks noGrp="1"/>
          </p:cNvSpPr>
          <p:nvPr>
            <p:ph type="ftr" sz="quarter" idx="11"/>
          </p:nvPr>
        </p:nvSpPr>
        <p:spPr/>
        <p:txBody>
          <a:bodyPr/>
          <a:lstStyle/>
          <a:p>
            <a:r>
              <a:rPr lang="en-US" smtClean="0"/>
              <a:t>Lecture 4: Memory Management</a:t>
            </a:r>
            <a:endParaRPr lang="en-US"/>
          </a:p>
        </p:txBody>
      </p:sp>
      <p:sp>
        <p:nvSpPr>
          <p:cNvPr id="6" name="Slide Number Placeholder 5"/>
          <p:cNvSpPr>
            <a:spLocks noGrp="1"/>
          </p:cNvSpPr>
          <p:nvPr>
            <p:ph type="sldNum" sz="quarter" idx="12"/>
          </p:nvPr>
        </p:nvSpPr>
        <p:spPr/>
        <p:txBody>
          <a:bodyPr/>
          <a:lstStyle/>
          <a:p>
            <a:fld id="{3FF131CF-B26C-E347-9AC9-78212C099DD5}" type="slidenum">
              <a:rPr lang="en-US" smtClean="0"/>
              <a:t>24</a:t>
            </a:fld>
            <a:endParaRPr lang="en-US"/>
          </a:p>
        </p:txBody>
      </p:sp>
      <p:grpSp>
        <p:nvGrpSpPr>
          <p:cNvPr id="13" name="Group 12"/>
          <p:cNvGrpSpPr/>
          <p:nvPr/>
        </p:nvGrpSpPr>
        <p:grpSpPr>
          <a:xfrm>
            <a:off x="2806390" y="2119886"/>
            <a:ext cx="5062987" cy="2815767"/>
            <a:chOff x="4499208" y="1022993"/>
            <a:chExt cx="5062987" cy="2815767"/>
          </a:xfrm>
        </p:grpSpPr>
        <p:pic>
          <p:nvPicPr>
            <p:cNvPr id="14" name="Picture 13"/>
            <p:cNvPicPr>
              <a:picLocks noChangeAspect="1"/>
            </p:cNvPicPr>
            <p:nvPr/>
          </p:nvPicPr>
          <p:blipFill>
            <a:blip r:embed="rId2"/>
            <a:stretch>
              <a:fillRect/>
            </a:stretch>
          </p:blipFill>
          <p:spPr>
            <a:xfrm>
              <a:off x="4499208" y="1022993"/>
              <a:ext cx="3889181" cy="2815767"/>
            </a:xfrm>
            <a:prstGeom prst="rect">
              <a:avLst/>
            </a:prstGeom>
          </p:spPr>
        </p:pic>
        <p:sp>
          <p:nvSpPr>
            <p:cNvPr id="15" name="TextBox 14"/>
            <p:cNvSpPr txBox="1"/>
            <p:nvPr/>
          </p:nvSpPr>
          <p:spPr>
            <a:xfrm>
              <a:off x="6971395" y="1907637"/>
              <a:ext cx="2590800" cy="646331"/>
            </a:xfrm>
            <a:prstGeom prst="rect">
              <a:avLst/>
            </a:prstGeom>
            <a:noFill/>
          </p:spPr>
          <p:txBody>
            <a:bodyPr wrap="square" rtlCol="0">
              <a:spAutoFit/>
            </a:bodyPr>
            <a:lstStyle/>
            <a:p>
              <a:r>
                <a:rPr lang="en-US" sz="1800" dirty="0" smtClean="0">
                  <a:solidFill>
                    <a:schemeClr val="bg1"/>
                  </a:solidFill>
                  <a:latin typeface="Calibri"/>
                  <a:cs typeface="Calibri"/>
                </a:rPr>
                <a:t>Williams Tube, Manchester Mark 1, 1947</a:t>
              </a:r>
              <a:endParaRPr lang="en-US" sz="1800" dirty="0">
                <a:solidFill>
                  <a:schemeClr val="bg1"/>
                </a:solidFill>
                <a:latin typeface="Calibri"/>
                <a:cs typeface="Calibri"/>
              </a:endParaRPr>
            </a:p>
          </p:txBody>
        </p:sp>
      </p:grpSp>
      <p:grpSp>
        <p:nvGrpSpPr>
          <p:cNvPr id="19" name="Group 18"/>
          <p:cNvGrpSpPr/>
          <p:nvPr/>
        </p:nvGrpSpPr>
        <p:grpSpPr>
          <a:xfrm>
            <a:off x="4648200" y="747752"/>
            <a:ext cx="4499428" cy="2089614"/>
            <a:chOff x="4648200" y="3733800"/>
            <a:chExt cx="4499428" cy="2089614"/>
          </a:xfrm>
        </p:grpSpPr>
        <p:pic>
          <p:nvPicPr>
            <p:cNvPr id="20" name="Picture 19"/>
            <p:cNvPicPr>
              <a:picLocks noChangeAspect="1"/>
            </p:cNvPicPr>
            <p:nvPr/>
          </p:nvPicPr>
          <p:blipFill>
            <a:blip r:embed="rId3"/>
            <a:stretch>
              <a:fillRect/>
            </a:stretch>
          </p:blipFill>
          <p:spPr>
            <a:xfrm>
              <a:off x="5654669" y="4103132"/>
              <a:ext cx="3492959" cy="1720282"/>
            </a:xfrm>
            <a:prstGeom prst="rect">
              <a:avLst/>
            </a:prstGeom>
          </p:spPr>
        </p:pic>
        <p:sp>
          <p:nvSpPr>
            <p:cNvPr id="21" name="TextBox 20"/>
            <p:cNvSpPr txBox="1"/>
            <p:nvPr/>
          </p:nvSpPr>
          <p:spPr>
            <a:xfrm>
              <a:off x="4648200" y="3733800"/>
              <a:ext cx="4114800" cy="369332"/>
            </a:xfrm>
            <a:prstGeom prst="rect">
              <a:avLst/>
            </a:prstGeom>
            <a:noFill/>
          </p:spPr>
          <p:txBody>
            <a:bodyPr wrap="square" rtlCol="0">
              <a:spAutoFit/>
            </a:bodyPr>
            <a:lstStyle/>
            <a:p>
              <a:r>
                <a:rPr lang="en-US" sz="1800" dirty="0" smtClean="0">
                  <a:solidFill>
                    <a:schemeClr val="tx1"/>
                  </a:solidFill>
                  <a:latin typeface="Calibri"/>
                  <a:cs typeface="Calibri"/>
                </a:rPr>
                <a:t>Mercury Delay Line, Univac 1, 1951</a:t>
              </a:r>
              <a:endParaRPr lang="en-US" sz="1800" dirty="0">
                <a:solidFill>
                  <a:schemeClr val="tx1"/>
                </a:solidFill>
                <a:latin typeface="Calibri"/>
                <a:cs typeface="Calibri"/>
              </a:endParaRPr>
            </a:p>
          </p:txBody>
        </p:sp>
      </p:grpSp>
      <p:grpSp>
        <p:nvGrpSpPr>
          <p:cNvPr id="22" name="Group 21"/>
          <p:cNvGrpSpPr/>
          <p:nvPr/>
        </p:nvGrpSpPr>
        <p:grpSpPr>
          <a:xfrm>
            <a:off x="337632" y="1125887"/>
            <a:ext cx="2624139" cy="2887144"/>
            <a:chOff x="3352799" y="795519"/>
            <a:chExt cx="2624139" cy="2887144"/>
          </a:xfrm>
        </p:grpSpPr>
        <p:pic>
          <p:nvPicPr>
            <p:cNvPr id="23" name="Picture 22"/>
            <p:cNvPicPr>
              <a:picLocks noChangeAspect="1"/>
            </p:cNvPicPr>
            <p:nvPr/>
          </p:nvPicPr>
          <p:blipFill>
            <a:blip r:embed="rId4"/>
            <a:stretch>
              <a:fillRect/>
            </a:stretch>
          </p:blipFill>
          <p:spPr>
            <a:xfrm>
              <a:off x="3352799" y="795519"/>
              <a:ext cx="2468757" cy="1859797"/>
            </a:xfrm>
            <a:prstGeom prst="rect">
              <a:avLst/>
            </a:prstGeom>
          </p:spPr>
        </p:pic>
        <p:sp>
          <p:nvSpPr>
            <p:cNvPr id="24" name="TextBox 23"/>
            <p:cNvSpPr txBox="1"/>
            <p:nvPr/>
          </p:nvSpPr>
          <p:spPr>
            <a:xfrm>
              <a:off x="3352800" y="2667000"/>
              <a:ext cx="2624138" cy="1015663"/>
            </a:xfrm>
            <a:prstGeom prst="rect">
              <a:avLst/>
            </a:prstGeom>
            <a:noFill/>
          </p:spPr>
          <p:txBody>
            <a:bodyPr wrap="square" rtlCol="0">
              <a:spAutoFit/>
            </a:bodyPr>
            <a:lstStyle/>
            <a:p>
              <a:r>
                <a:rPr lang="en-US" sz="2000" dirty="0" smtClean="0">
                  <a:solidFill>
                    <a:schemeClr val="tx1"/>
                  </a:solidFill>
                  <a:latin typeface="Calibri"/>
                  <a:cs typeface="Calibri"/>
                </a:rPr>
                <a:t>Punched paper tape, instruction stream in Harvard Mk 1</a:t>
              </a:r>
              <a:endParaRPr lang="en-US" sz="2000" dirty="0">
                <a:latin typeface="Calibri"/>
                <a:cs typeface="Calibri"/>
              </a:endParaRPr>
            </a:p>
          </p:txBody>
        </p:sp>
      </p:grpSp>
    </p:spTree>
    <p:extLst>
      <p:ext uri="{BB962C8B-B14F-4D97-AF65-F5344CB8AC3E}">
        <p14:creationId xmlns:p14="http://schemas.microsoft.com/office/powerpoint/2010/main" val="953235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MIT Whirlwind Core Memory</a:t>
            </a:r>
            <a:endParaRPr lang="en-US" dirty="0"/>
          </a:p>
        </p:txBody>
      </p:sp>
      <p:pic>
        <p:nvPicPr>
          <p:cNvPr id="5" name="Content Placeholder 4" descr="IMG_1234.jpg"/>
          <p:cNvPicPr>
            <a:picLocks noGrp="1" noChangeAspect="1"/>
          </p:cNvPicPr>
          <p:nvPr>
            <p:ph idx="1"/>
          </p:nvPr>
        </p:nvPicPr>
        <p:blipFill>
          <a:blip r:embed="rId2"/>
          <a:srcRect t="26162" b="26162"/>
          <a:stretch>
            <a:fillRect/>
          </a:stretch>
        </p:blipFill>
        <p:spPr>
          <a:xfrm>
            <a:off x="842251" y="1055077"/>
            <a:ext cx="8159261" cy="3577646"/>
          </a:xfrm>
        </p:spPr>
      </p:pic>
      <p:sp>
        <p:nvSpPr>
          <p:cNvPr id="4" name="Slide Number Placeholder 3"/>
          <p:cNvSpPr>
            <a:spLocks noGrp="1"/>
          </p:cNvSpPr>
          <p:nvPr>
            <p:ph type="sldNum" sz="quarter" idx="12"/>
          </p:nvPr>
        </p:nvSpPr>
        <p:spPr>
          <a:prstGeom prst="rect">
            <a:avLst/>
          </a:prstGeom>
        </p:spPr>
        <p:txBody>
          <a:bodyPr/>
          <a:lstStyle/>
          <a:p>
            <a:fld id="{6E4EA55E-377B-EA49-8D5B-C2FC0EE11A9D}" type="slidenum">
              <a:rPr lang="en-US" smtClean="0"/>
              <a:pPr/>
              <a:t>25</a:t>
            </a:fld>
            <a:endParaRPr lang="en-US"/>
          </a:p>
        </p:txBody>
      </p:sp>
      <p:pic>
        <p:nvPicPr>
          <p:cNvPr id="6" name="Picture 5" descr="IMG_1233.jpg"/>
          <p:cNvPicPr>
            <a:picLocks noChangeAspect="1"/>
          </p:cNvPicPr>
          <p:nvPr/>
        </p:nvPicPr>
        <p:blipFill>
          <a:blip r:embed="rId3"/>
          <a:stretch>
            <a:fillRect/>
          </a:stretch>
        </p:blipFill>
        <p:spPr>
          <a:xfrm>
            <a:off x="136293" y="742950"/>
            <a:ext cx="5092390" cy="4080794"/>
          </a:xfrm>
          <a:prstGeom prst="rect">
            <a:avLst/>
          </a:prstGeom>
        </p:spPr>
      </p:pic>
    </p:spTree>
    <p:extLst>
      <p:ext uri="{BB962C8B-B14F-4D97-AF65-F5344CB8AC3E}">
        <p14:creationId xmlns:p14="http://schemas.microsoft.com/office/powerpoint/2010/main" val="23222141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Modern DRAM Technology</a:t>
            </a:r>
            <a:endParaRPr lang="en-US" dirty="0"/>
          </a:p>
        </p:txBody>
      </p:sp>
      <p:sp>
        <p:nvSpPr>
          <p:cNvPr id="4" name="Date Placeholder 3"/>
          <p:cNvSpPr>
            <a:spLocks noGrp="1"/>
          </p:cNvSpPr>
          <p:nvPr>
            <p:ph type="dt" sz="half" idx="10"/>
          </p:nvPr>
        </p:nvSpPr>
        <p:spPr/>
        <p:txBody>
          <a:bodyPr/>
          <a:lstStyle/>
          <a:p>
            <a:r>
              <a:rPr lang="en-US" smtClean="0"/>
              <a:t>CS 61c</a:t>
            </a:r>
            <a:endParaRPr lang="en-US"/>
          </a:p>
        </p:txBody>
      </p:sp>
      <p:sp>
        <p:nvSpPr>
          <p:cNvPr id="5" name="Footer Placeholder 4"/>
          <p:cNvSpPr>
            <a:spLocks noGrp="1"/>
          </p:cNvSpPr>
          <p:nvPr>
            <p:ph type="ftr" sz="quarter" idx="11"/>
          </p:nvPr>
        </p:nvSpPr>
        <p:spPr/>
        <p:txBody>
          <a:bodyPr/>
          <a:lstStyle/>
          <a:p>
            <a:r>
              <a:rPr lang="en-US" smtClean="0"/>
              <a:t>Lecture 4: Memory Management</a:t>
            </a:r>
            <a:endParaRPr lang="en-US"/>
          </a:p>
        </p:txBody>
      </p:sp>
      <p:sp>
        <p:nvSpPr>
          <p:cNvPr id="6" name="Slide Number Placeholder 5"/>
          <p:cNvSpPr>
            <a:spLocks noGrp="1"/>
          </p:cNvSpPr>
          <p:nvPr>
            <p:ph type="sldNum" sz="quarter" idx="12"/>
          </p:nvPr>
        </p:nvSpPr>
        <p:spPr/>
        <p:txBody>
          <a:bodyPr/>
          <a:lstStyle/>
          <a:p>
            <a:fld id="{3FF131CF-B26C-E347-9AC9-78212C099DD5}" type="slidenum">
              <a:rPr lang="en-US" smtClean="0"/>
              <a:t>26</a:t>
            </a:fld>
            <a:endParaRPr lang="en-US"/>
          </a:p>
        </p:txBody>
      </p:sp>
      <p:pic>
        <p:nvPicPr>
          <p:cNvPr id="7" name="Picture 6" descr="Untitled.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51" y="896819"/>
            <a:ext cx="3435073" cy="3650474"/>
          </a:xfrm>
          <a:prstGeom prst="rect">
            <a:avLst/>
          </a:prstGeom>
        </p:spPr>
      </p:pic>
      <p:sp>
        <p:nvSpPr>
          <p:cNvPr id="8" name="TextBox 7"/>
          <p:cNvSpPr txBox="1"/>
          <p:nvPr/>
        </p:nvSpPr>
        <p:spPr>
          <a:xfrm>
            <a:off x="526917" y="4547293"/>
            <a:ext cx="3372926" cy="369332"/>
          </a:xfrm>
          <a:prstGeom prst="rect">
            <a:avLst/>
          </a:prstGeom>
          <a:noFill/>
        </p:spPr>
        <p:txBody>
          <a:bodyPr wrap="none" rtlCol="0">
            <a:spAutoFit/>
          </a:bodyPr>
          <a:lstStyle/>
          <a:p>
            <a:r>
              <a:rPr lang="en-US" dirty="0" smtClean="0"/>
              <a:t>46nm DDR2 DRAM [© </a:t>
            </a:r>
            <a:r>
              <a:rPr lang="en-US" dirty="0" err="1" smtClean="0"/>
              <a:t>Chipworks</a:t>
            </a:r>
            <a:r>
              <a:rPr lang="en-US" dirty="0" smtClean="0"/>
              <a:t>] </a:t>
            </a:r>
            <a:endParaRPr lang="en-US" dirty="0"/>
          </a:p>
        </p:txBody>
      </p:sp>
      <p:pic>
        <p:nvPicPr>
          <p:cNvPr id="9" name="Picture 8" descr="Untitled.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7040" y="762001"/>
            <a:ext cx="4256483" cy="3456878"/>
          </a:xfrm>
          <a:prstGeom prst="rect">
            <a:avLst/>
          </a:prstGeom>
        </p:spPr>
      </p:pic>
      <p:pic>
        <p:nvPicPr>
          <p:cNvPr id="10" name="Picture 9" descr="Untitled.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2780" y="1527569"/>
            <a:ext cx="3621220" cy="3609027"/>
          </a:xfrm>
          <a:prstGeom prst="rect">
            <a:avLst/>
          </a:prstGeom>
        </p:spPr>
      </p:pic>
    </p:spTree>
    <p:extLst>
      <p:ext uri="{BB962C8B-B14F-4D97-AF65-F5344CB8AC3E}">
        <p14:creationId xmlns:p14="http://schemas.microsoft.com/office/powerpoint/2010/main" val="2294017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Break!</a:t>
            </a:r>
            <a:endParaRPr lang="en-US" dirty="0"/>
          </a:p>
        </p:txBody>
      </p:sp>
      <p:sp>
        <p:nvSpPr>
          <p:cNvPr id="4" name="Date Placeholder 3"/>
          <p:cNvSpPr>
            <a:spLocks noGrp="1"/>
          </p:cNvSpPr>
          <p:nvPr>
            <p:ph type="dt" sz="half" idx="10"/>
          </p:nvPr>
        </p:nvSpPr>
        <p:spPr/>
        <p:txBody>
          <a:bodyPr/>
          <a:lstStyle/>
          <a:p>
            <a:fld id="{95E1A9B2-8816-244C-827E-78CA5327563C}" type="datetime1">
              <a:rPr lang="en-US" smtClean="0"/>
              <a:t>9/4/17</a:t>
            </a:fld>
            <a:endParaRPr lang="en-US"/>
          </a:p>
        </p:txBody>
      </p:sp>
      <p:sp>
        <p:nvSpPr>
          <p:cNvPr id="5" name="Slide Number Placeholder 4"/>
          <p:cNvSpPr>
            <a:spLocks noGrp="1"/>
          </p:cNvSpPr>
          <p:nvPr>
            <p:ph type="sldNum" sz="quarter" idx="12"/>
          </p:nvPr>
        </p:nvSpPr>
        <p:spPr/>
        <p:txBody>
          <a:bodyPr/>
          <a:lstStyle/>
          <a:p>
            <a:fld id="{3CC63E4C-4642-794D-A2FD-70F6B81535F5}" type="slidenum">
              <a:rPr lang="en-US" smtClean="0"/>
              <a:pPr/>
              <a:t>27</a:t>
            </a:fld>
            <a:endParaRPr lang="en-US"/>
          </a:p>
        </p:txBody>
      </p:sp>
      <p:sp>
        <p:nvSpPr>
          <p:cNvPr id="6" name="Footer Placeholder 5"/>
          <p:cNvSpPr>
            <a:spLocks noGrp="1"/>
          </p:cNvSpPr>
          <p:nvPr>
            <p:ph type="ftr" sz="quarter" idx="4294967295"/>
          </p:nvPr>
        </p:nvSpPr>
        <p:spPr>
          <a:xfrm>
            <a:off x="3124200" y="4767265"/>
            <a:ext cx="2895600" cy="273844"/>
          </a:xfrm>
          <a:prstGeom prst="rect">
            <a:avLst/>
          </a:prstGeom>
        </p:spPr>
        <p:txBody>
          <a:bodyPr lIns="68580" tIns="34290" rIns="68580" bIns="34290"/>
          <a:lstStyle/>
          <a:p>
            <a:r>
              <a:rPr lang="en-US" dirty="0" smtClean="0"/>
              <a:t>Fall </a:t>
            </a:r>
            <a:r>
              <a:rPr lang="is-IS" dirty="0" smtClean="0"/>
              <a:t>2017</a:t>
            </a:r>
            <a:r>
              <a:rPr lang="en-US" dirty="0" smtClean="0"/>
              <a:t> - Lecture #3</a:t>
            </a:r>
            <a:endParaRPr lang="en-US" dirty="0"/>
          </a:p>
        </p:txBody>
      </p:sp>
      <p:pic>
        <p:nvPicPr>
          <p:cNvPr id="7" name="Picture 6"/>
          <p:cNvPicPr>
            <a:picLocks noChangeAspect="1"/>
          </p:cNvPicPr>
          <p:nvPr/>
        </p:nvPicPr>
        <p:blipFill>
          <a:blip r:embed="rId2"/>
          <a:stretch>
            <a:fillRect/>
          </a:stretch>
        </p:blipFill>
        <p:spPr>
          <a:xfrm>
            <a:off x="2667000" y="957265"/>
            <a:ext cx="3810000" cy="3810000"/>
          </a:xfrm>
          <a:prstGeom prst="rect">
            <a:avLst/>
          </a:prstGeom>
        </p:spPr>
      </p:pic>
    </p:spTree>
    <p:extLst>
      <p:ext uri="{BB962C8B-B14F-4D97-AF65-F5344CB8AC3E}">
        <p14:creationId xmlns:p14="http://schemas.microsoft.com/office/powerpoint/2010/main" val="60706238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Pointers Wrap-up</a:t>
            </a:r>
          </a:p>
          <a:p>
            <a:r>
              <a:rPr lang="en-US" dirty="0" smtClean="0"/>
              <a:t>Strings in C</a:t>
            </a:r>
          </a:p>
          <a:p>
            <a:r>
              <a:rPr lang="en-US" dirty="0" smtClean="0"/>
              <a:t>C Memory Management</a:t>
            </a:r>
          </a:p>
          <a:p>
            <a:r>
              <a:rPr lang="en-US" dirty="0" smtClean="0"/>
              <a:t>Stack</a:t>
            </a:r>
          </a:p>
          <a:p>
            <a:r>
              <a:rPr lang="en-US" b="1" dirty="0" smtClean="0"/>
              <a:t>Heap</a:t>
            </a:r>
          </a:p>
          <a:p>
            <a:r>
              <a:rPr lang="en-US" dirty="0" smtClean="0"/>
              <a:t>Implementations of </a:t>
            </a:r>
            <a:r>
              <a:rPr lang="en-US" b="1" dirty="0" err="1" smtClean="0">
                <a:latin typeface="Courier" charset="0"/>
                <a:ea typeface="Courier" charset="0"/>
                <a:cs typeface="Courier" charset="0"/>
              </a:rPr>
              <a:t>malloc</a:t>
            </a:r>
            <a:r>
              <a:rPr lang="en-US" b="1" dirty="0" smtClean="0">
                <a:latin typeface="Courier" charset="0"/>
                <a:ea typeface="Courier" charset="0"/>
                <a:cs typeface="Courier" charset="0"/>
              </a:rPr>
              <a:t>/free</a:t>
            </a:r>
          </a:p>
          <a:p>
            <a:r>
              <a:rPr lang="en-US" dirty="0" smtClean="0"/>
              <a:t>Common memory problems &amp; how to avoid/find them</a:t>
            </a:r>
          </a:p>
          <a:p>
            <a:r>
              <a:rPr lang="en-US" dirty="0" smtClean="0"/>
              <a:t>And in Conclusion, …</a:t>
            </a:r>
          </a:p>
          <a:p>
            <a:endParaRPr lang="en-US" dirty="0" smtClean="0"/>
          </a:p>
          <a:p>
            <a:endParaRPr lang="en-US" dirty="0"/>
          </a:p>
        </p:txBody>
      </p:sp>
      <p:sp>
        <p:nvSpPr>
          <p:cNvPr id="4" name="Date Placeholder 3"/>
          <p:cNvSpPr>
            <a:spLocks noGrp="1"/>
          </p:cNvSpPr>
          <p:nvPr>
            <p:ph type="dt" sz="half" idx="10"/>
          </p:nvPr>
        </p:nvSpPr>
        <p:spPr/>
        <p:txBody>
          <a:bodyPr/>
          <a:lstStyle/>
          <a:p>
            <a:r>
              <a:rPr lang="en-US" smtClean="0"/>
              <a:t>CS 61c</a:t>
            </a:r>
            <a:endParaRPr lang="en-US"/>
          </a:p>
        </p:txBody>
      </p:sp>
      <p:sp>
        <p:nvSpPr>
          <p:cNvPr id="5" name="Footer Placeholder 4"/>
          <p:cNvSpPr>
            <a:spLocks noGrp="1"/>
          </p:cNvSpPr>
          <p:nvPr>
            <p:ph type="ftr" sz="quarter" idx="11"/>
          </p:nvPr>
        </p:nvSpPr>
        <p:spPr/>
        <p:txBody>
          <a:bodyPr/>
          <a:lstStyle/>
          <a:p>
            <a:r>
              <a:rPr lang="en-US" smtClean="0"/>
              <a:t>Lecture 4: Memory Management</a:t>
            </a:r>
            <a:endParaRPr lang="en-US"/>
          </a:p>
        </p:txBody>
      </p:sp>
      <p:sp>
        <p:nvSpPr>
          <p:cNvPr id="6" name="Slide Number Placeholder 5"/>
          <p:cNvSpPr>
            <a:spLocks noGrp="1"/>
          </p:cNvSpPr>
          <p:nvPr>
            <p:ph type="sldNum" sz="quarter" idx="12"/>
          </p:nvPr>
        </p:nvSpPr>
        <p:spPr/>
        <p:txBody>
          <a:bodyPr/>
          <a:lstStyle/>
          <a:p>
            <a:fld id="{3FF131CF-B26C-E347-9AC9-78212C099DD5}" type="slidenum">
              <a:rPr lang="en-US" smtClean="0"/>
              <a:t>28</a:t>
            </a:fld>
            <a:endParaRPr lang="en-US"/>
          </a:p>
        </p:txBody>
      </p:sp>
    </p:spTree>
    <p:extLst>
      <p:ext uri="{BB962C8B-B14F-4D97-AF65-F5344CB8AC3E}">
        <p14:creationId xmlns:p14="http://schemas.microsoft.com/office/powerpoint/2010/main" val="38595165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dirty="0" smtClean="0">
                <a:ea typeface="ＭＳ Ｐゴシック" pitchFamily="1" charset="-128"/>
                <a:cs typeface="ＭＳ Ｐゴシック" pitchFamily="1" charset="-128"/>
              </a:rPr>
              <a:t>Managing the Heap</a:t>
            </a:r>
          </a:p>
        </p:txBody>
      </p:sp>
      <p:sp>
        <p:nvSpPr>
          <p:cNvPr id="40963" name="Rectangle 3"/>
          <p:cNvSpPr>
            <a:spLocks noGrp="1" noChangeArrowheads="1"/>
          </p:cNvSpPr>
          <p:nvPr>
            <p:ph idx="1"/>
          </p:nvPr>
        </p:nvSpPr>
        <p:spPr/>
        <p:txBody>
          <a:bodyPr>
            <a:noAutofit/>
          </a:bodyPr>
          <a:lstStyle/>
          <a:p>
            <a:pPr marL="0" indent="0">
              <a:lnSpc>
                <a:spcPct val="90000"/>
              </a:lnSpc>
              <a:buNone/>
              <a:defRPr/>
            </a:pPr>
            <a:r>
              <a:rPr lang="en-US" sz="2800" dirty="0" smtClean="0"/>
              <a:t>C functions for heap management:</a:t>
            </a:r>
          </a:p>
          <a:p>
            <a:pPr marL="0" indent="0">
              <a:lnSpc>
                <a:spcPct val="90000"/>
              </a:lnSpc>
              <a:buNone/>
              <a:defRPr/>
            </a:pPr>
            <a:endParaRPr lang="en-US" sz="2800" dirty="0">
              <a:latin typeface="Courier"/>
              <a:cs typeface="Courier"/>
            </a:endParaRPr>
          </a:p>
          <a:p>
            <a:pPr>
              <a:lnSpc>
                <a:spcPct val="90000"/>
              </a:lnSpc>
              <a:buFont typeface="Arial" charset="0"/>
              <a:buChar char="•"/>
              <a:tabLst>
                <a:tab pos="2273300" algn="l"/>
              </a:tabLst>
              <a:defRPr/>
            </a:pPr>
            <a:r>
              <a:rPr lang="en-US" sz="2800" b="1" dirty="0" smtClean="0">
                <a:solidFill>
                  <a:srgbClr val="FF0000"/>
                </a:solidFill>
                <a:latin typeface="Courier"/>
                <a:cs typeface="Courier"/>
              </a:rPr>
              <a:t>malloc()</a:t>
            </a:r>
            <a:r>
              <a:rPr lang="en-US" sz="2800" b="1" dirty="0" smtClean="0">
                <a:latin typeface="Courier"/>
                <a:cs typeface="Courier"/>
              </a:rPr>
              <a:t> 	</a:t>
            </a:r>
            <a:r>
              <a:rPr lang="en-US" sz="2800" dirty="0" smtClean="0">
                <a:latin typeface="Calibri"/>
                <a:cs typeface="Calibri"/>
              </a:rPr>
              <a:t>allocate a block of uninitialized memory</a:t>
            </a:r>
            <a:endParaRPr lang="en-US" sz="2800" dirty="0">
              <a:latin typeface="Calibri"/>
              <a:cs typeface="Calibri"/>
            </a:endParaRPr>
          </a:p>
          <a:p>
            <a:pPr>
              <a:lnSpc>
                <a:spcPct val="90000"/>
              </a:lnSpc>
              <a:buFont typeface="Arial" charset="0"/>
              <a:buChar char="•"/>
              <a:tabLst>
                <a:tab pos="2273300" algn="l"/>
              </a:tabLst>
              <a:defRPr/>
            </a:pPr>
            <a:r>
              <a:rPr lang="en-US" sz="2800" b="1" dirty="0" err="1" smtClean="0">
                <a:latin typeface="Courier"/>
                <a:cs typeface="Courier"/>
              </a:rPr>
              <a:t>calloc</a:t>
            </a:r>
            <a:r>
              <a:rPr lang="en-US" sz="2800" b="1" dirty="0" smtClean="0">
                <a:latin typeface="Courier"/>
                <a:cs typeface="Courier"/>
              </a:rPr>
              <a:t>()</a:t>
            </a:r>
            <a:r>
              <a:rPr lang="en-US" sz="2800" dirty="0">
                <a:cs typeface="Calibri"/>
              </a:rPr>
              <a:t> </a:t>
            </a:r>
            <a:r>
              <a:rPr lang="en-US" dirty="0">
                <a:cs typeface="Calibri"/>
              </a:rPr>
              <a:t>	</a:t>
            </a:r>
            <a:r>
              <a:rPr lang="en-US" sz="2800" dirty="0" smtClean="0">
                <a:cs typeface="Calibri"/>
              </a:rPr>
              <a:t>allocate </a:t>
            </a:r>
            <a:r>
              <a:rPr lang="en-US" sz="2800" dirty="0">
                <a:cs typeface="Calibri"/>
              </a:rPr>
              <a:t>a block of </a:t>
            </a:r>
            <a:r>
              <a:rPr lang="en-US" sz="2800" dirty="0" smtClean="0">
                <a:cs typeface="Calibri"/>
              </a:rPr>
              <a:t>zeroed memory</a:t>
            </a:r>
            <a:endParaRPr lang="en-US" sz="2800" b="1" dirty="0"/>
          </a:p>
          <a:p>
            <a:pPr>
              <a:lnSpc>
                <a:spcPct val="90000"/>
              </a:lnSpc>
              <a:buFont typeface="Arial" charset="0"/>
              <a:buChar char="•"/>
              <a:tabLst>
                <a:tab pos="2273300" algn="l"/>
              </a:tabLst>
              <a:defRPr/>
            </a:pPr>
            <a:r>
              <a:rPr lang="en-US" sz="2800" b="1" dirty="0" smtClean="0">
                <a:solidFill>
                  <a:srgbClr val="FF0000"/>
                </a:solidFill>
                <a:latin typeface="Courier"/>
                <a:cs typeface="Courier"/>
              </a:rPr>
              <a:t>free()</a:t>
            </a:r>
            <a:r>
              <a:rPr lang="en-US" sz="2800" b="1" dirty="0" smtClean="0">
                <a:latin typeface="Courier"/>
                <a:cs typeface="Courier"/>
              </a:rPr>
              <a:t>	</a:t>
            </a:r>
            <a:r>
              <a:rPr lang="en-US" sz="2800" dirty="0" smtClean="0">
                <a:cs typeface="Calibri"/>
              </a:rPr>
              <a:t>free previously allocated </a:t>
            </a:r>
            <a:r>
              <a:rPr lang="en-US" sz="2800" dirty="0">
                <a:cs typeface="Calibri"/>
              </a:rPr>
              <a:t>block of </a:t>
            </a:r>
            <a:r>
              <a:rPr lang="en-US" sz="2800" dirty="0" smtClean="0">
                <a:cs typeface="Calibri"/>
              </a:rPr>
              <a:t>memory</a:t>
            </a:r>
            <a:endParaRPr lang="en-US" sz="2800" b="1" dirty="0"/>
          </a:p>
          <a:p>
            <a:pPr>
              <a:lnSpc>
                <a:spcPct val="90000"/>
              </a:lnSpc>
              <a:buFont typeface="Arial" charset="0"/>
              <a:buChar char="•"/>
              <a:tabLst>
                <a:tab pos="2273300" algn="l"/>
              </a:tabLst>
              <a:defRPr/>
            </a:pPr>
            <a:r>
              <a:rPr lang="en-US" sz="2800" b="1" dirty="0" err="1" smtClean="0">
                <a:latin typeface="Courier"/>
                <a:cs typeface="Courier"/>
              </a:rPr>
              <a:t>realloc</a:t>
            </a:r>
            <a:r>
              <a:rPr lang="en-US" sz="2800" b="1" dirty="0" smtClean="0">
                <a:latin typeface="Courier"/>
                <a:cs typeface="Courier"/>
              </a:rPr>
              <a:t>()</a:t>
            </a:r>
            <a:r>
              <a:rPr lang="en-US" sz="2800" dirty="0">
                <a:cs typeface="Calibri"/>
              </a:rPr>
              <a:t> </a:t>
            </a:r>
            <a:r>
              <a:rPr lang="en-US" sz="2800" dirty="0" smtClean="0">
                <a:cs typeface="Calibri"/>
              </a:rPr>
              <a:t> change size of previously allocated block</a:t>
            </a:r>
          </a:p>
          <a:p>
            <a:pPr marL="2916238" lvl="1" indent="-330200">
              <a:lnSpc>
                <a:spcPct val="90000"/>
              </a:lnSpc>
              <a:buFont typeface="Arial" charset="0"/>
              <a:buChar char="•"/>
              <a:defRPr/>
            </a:pPr>
            <a:r>
              <a:rPr lang="en-US" b="1" u="sng" dirty="0" smtClean="0">
                <a:cs typeface="Calibri"/>
              </a:rPr>
              <a:t>Beware</a:t>
            </a:r>
            <a:r>
              <a:rPr lang="en-US" dirty="0" smtClean="0">
                <a:cs typeface="Calibri"/>
              </a:rPr>
              <a:t>:</a:t>
            </a:r>
            <a:r>
              <a:rPr lang="en-US" sz="2400" dirty="0" smtClean="0">
                <a:cs typeface="Calibri"/>
              </a:rPr>
              <a:t> </a:t>
            </a:r>
            <a:br>
              <a:rPr lang="en-US" sz="2400" dirty="0" smtClean="0">
                <a:cs typeface="Calibri"/>
              </a:rPr>
            </a:br>
            <a:r>
              <a:rPr lang="en-US" i="1" dirty="0" smtClean="0">
                <a:cs typeface="Calibri"/>
              </a:rPr>
              <a:t>previously allocated contents</a:t>
            </a:r>
            <a:r>
              <a:rPr lang="en-US" sz="2400" i="1" dirty="0" smtClean="0">
                <a:cs typeface="Calibri"/>
              </a:rPr>
              <a:t> might move!</a:t>
            </a:r>
            <a:endParaRPr lang="en-US" sz="2400" b="1" i="1" dirty="0" smtClean="0">
              <a:latin typeface="Courier"/>
              <a:cs typeface="Courier"/>
            </a:endParaRPr>
          </a:p>
          <a:p>
            <a:pPr lvl="2">
              <a:lnSpc>
                <a:spcPct val="90000"/>
              </a:lnSpc>
              <a:buFont typeface="Arial" charset="0"/>
              <a:buChar char="•"/>
              <a:defRPr/>
            </a:pPr>
            <a:endParaRPr lang="en-US" sz="1800" dirty="0" smtClean="0"/>
          </a:p>
        </p:txBody>
      </p:sp>
      <p:sp>
        <p:nvSpPr>
          <p:cNvPr id="2" name="Date Placeholder 1"/>
          <p:cNvSpPr>
            <a:spLocks noGrp="1"/>
          </p:cNvSpPr>
          <p:nvPr>
            <p:ph type="dt" sz="half" idx="10"/>
          </p:nvPr>
        </p:nvSpPr>
        <p:spPr/>
        <p:txBody>
          <a:bodyPr/>
          <a:lstStyle/>
          <a:p>
            <a:r>
              <a:rPr lang="en-US" smtClean="0"/>
              <a:t>CS 61c</a:t>
            </a:r>
            <a:endParaRPr lang="en-US"/>
          </a:p>
        </p:txBody>
      </p:sp>
      <p:sp>
        <p:nvSpPr>
          <p:cNvPr id="3" name="Footer Placeholder 2"/>
          <p:cNvSpPr>
            <a:spLocks noGrp="1"/>
          </p:cNvSpPr>
          <p:nvPr>
            <p:ph type="ftr" sz="quarter" idx="11"/>
          </p:nvPr>
        </p:nvSpPr>
        <p:spPr/>
        <p:txBody>
          <a:bodyPr/>
          <a:lstStyle/>
          <a:p>
            <a:r>
              <a:rPr lang="en-US" smtClean="0"/>
              <a:t>Lecture 4: Memory Management</a:t>
            </a:r>
            <a:endParaRPr lang="en-US"/>
          </a:p>
        </p:txBody>
      </p:sp>
      <p:sp>
        <p:nvSpPr>
          <p:cNvPr id="5" name="Slide Number Placeholder 4"/>
          <p:cNvSpPr>
            <a:spLocks noGrp="1"/>
          </p:cNvSpPr>
          <p:nvPr>
            <p:ph type="sldNum" sz="quarter" idx="12"/>
          </p:nvPr>
        </p:nvSpPr>
        <p:spPr/>
        <p:txBody>
          <a:bodyPr/>
          <a:lstStyle/>
          <a:p>
            <a:pPr>
              <a:defRPr/>
            </a:pPr>
            <a:fld id="{65EB02C3-52EC-384D-94F3-073A55BBCB77}" type="slidenum">
              <a:rPr lang="en-US" smtClean="0"/>
              <a:pPr>
                <a:defRPr/>
              </a:pPr>
              <a:t>29</a:t>
            </a:fld>
            <a:endParaRPr lang="en-US" dirty="0"/>
          </a:p>
        </p:txBody>
      </p:sp>
    </p:spTree>
    <p:extLst>
      <p:ext uri="{BB962C8B-B14F-4D97-AF65-F5344CB8AC3E}">
        <p14:creationId xmlns:p14="http://schemas.microsoft.com/office/powerpoint/2010/main" val="837078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96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96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96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96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96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build="p" bldLvl="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Pointers to Pointers</a:t>
            </a:r>
            <a:endParaRPr lang="en-US"/>
          </a:p>
        </p:txBody>
      </p:sp>
      <p:sp>
        <p:nvSpPr>
          <p:cNvPr id="5" name="Date Placeholder 4"/>
          <p:cNvSpPr>
            <a:spLocks noGrp="1"/>
          </p:cNvSpPr>
          <p:nvPr>
            <p:ph type="dt" sz="half" idx="10"/>
          </p:nvPr>
        </p:nvSpPr>
        <p:spPr/>
        <p:txBody>
          <a:bodyPr/>
          <a:lstStyle/>
          <a:p>
            <a:r>
              <a:rPr lang="en-US" smtClean="0"/>
              <a:t>CS 61c</a:t>
            </a:r>
            <a:endParaRPr lang="en-US"/>
          </a:p>
        </p:txBody>
      </p:sp>
      <p:sp>
        <p:nvSpPr>
          <p:cNvPr id="7" name="Slide Number Placeholder 6"/>
          <p:cNvSpPr>
            <a:spLocks noGrp="1"/>
          </p:cNvSpPr>
          <p:nvPr>
            <p:ph type="sldNum" sz="quarter" idx="12"/>
          </p:nvPr>
        </p:nvSpPr>
        <p:spPr/>
        <p:txBody>
          <a:bodyPr/>
          <a:lstStyle/>
          <a:p>
            <a:fld id="{3FF131CF-B26C-E347-9AC9-78212C099DD5}" type="slidenum">
              <a:rPr lang="en-US" smtClean="0"/>
              <a:t>3</a:t>
            </a:fld>
            <a:endParaRPr lang="en-US"/>
          </a:p>
        </p:txBody>
      </p:sp>
      <p:pic>
        <p:nvPicPr>
          <p:cNvPr id="4" name="Content Placeholder 3"/>
          <p:cNvPicPr>
            <a:picLocks noGrp="1" noChangeAspect="1"/>
          </p:cNvPicPr>
          <p:nvPr>
            <p:ph idx="1"/>
          </p:nvPr>
        </p:nvPicPr>
        <p:blipFill>
          <a:blip r:embed="rId3"/>
          <a:stretch>
            <a:fillRect/>
          </a:stretch>
        </p:blipFill>
        <p:spPr>
          <a:xfrm>
            <a:off x="1443765" y="835456"/>
            <a:ext cx="6052602" cy="3860446"/>
          </a:xfrm>
          <a:prstGeom prst="rect">
            <a:avLst/>
          </a:prstGeom>
        </p:spPr>
      </p:pic>
    </p:spTree>
    <p:extLst>
      <p:ext uri="{BB962C8B-B14F-4D97-AF65-F5344CB8AC3E}">
        <p14:creationId xmlns:p14="http://schemas.microsoft.com/office/powerpoint/2010/main" val="238798079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normAutofit/>
          </a:bodyPr>
          <a:lstStyle/>
          <a:p>
            <a:r>
              <a:rPr lang="en-US" dirty="0" smtClean="0">
                <a:ea typeface="ＭＳ Ｐゴシック" pitchFamily="1" charset="-128"/>
                <a:cs typeface="ＭＳ Ｐゴシック" pitchFamily="1" charset="-128"/>
              </a:rPr>
              <a:t>Malloc()</a:t>
            </a:r>
          </a:p>
        </p:txBody>
      </p:sp>
      <p:sp>
        <p:nvSpPr>
          <p:cNvPr id="40963" name="Rectangle 3"/>
          <p:cNvSpPr>
            <a:spLocks noGrp="1" noChangeArrowheads="1"/>
          </p:cNvSpPr>
          <p:nvPr>
            <p:ph idx="1"/>
          </p:nvPr>
        </p:nvSpPr>
        <p:spPr>
          <a:xfrm>
            <a:off x="222739" y="896816"/>
            <a:ext cx="8628184" cy="3735906"/>
          </a:xfrm>
        </p:spPr>
        <p:txBody>
          <a:bodyPr>
            <a:noAutofit/>
          </a:bodyPr>
          <a:lstStyle/>
          <a:p>
            <a:pPr>
              <a:lnSpc>
                <a:spcPct val="90000"/>
              </a:lnSpc>
              <a:buFont typeface="Arial" charset="0"/>
              <a:buChar char="•"/>
              <a:defRPr/>
            </a:pPr>
            <a:r>
              <a:rPr lang="en-US" sz="1800" b="1" dirty="0" smtClean="0">
                <a:latin typeface="Courier"/>
                <a:cs typeface="Courier"/>
              </a:rPr>
              <a:t>void *</a:t>
            </a:r>
            <a:r>
              <a:rPr lang="en-US" sz="1800" b="1" dirty="0" err="1" smtClean="0">
                <a:latin typeface="Courier"/>
                <a:cs typeface="Courier"/>
              </a:rPr>
              <a:t>malloc</a:t>
            </a:r>
            <a:r>
              <a:rPr lang="en-US" sz="1800" b="1" dirty="0" smtClean="0">
                <a:latin typeface="Courier"/>
                <a:cs typeface="Courier"/>
              </a:rPr>
              <a:t>(</a:t>
            </a:r>
            <a:r>
              <a:rPr lang="en-US" sz="1800" b="1" dirty="0" err="1" smtClean="0">
                <a:latin typeface="Courier"/>
                <a:cs typeface="Courier"/>
              </a:rPr>
              <a:t>size_t</a:t>
            </a:r>
            <a:r>
              <a:rPr lang="en-US" sz="1800" b="1" dirty="0" smtClean="0">
                <a:latin typeface="Courier"/>
                <a:cs typeface="Courier"/>
              </a:rPr>
              <a:t> n)</a:t>
            </a:r>
            <a:r>
              <a:rPr lang="en-US" sz="1800" dirty="0" smtClean="0"/>
              <a:t>:</a:t>
            </a:r>
          </a:p>
          <a:p>
            <a:pPr lvl="1">
              <a:lnSpc>
                <a:spcPct val="80000"/>
              </a:lnSpc>
              <a:buFont typeface="Arial" charset="0"/>
              <a:buChar char="–"/>
              <a:defRPr/>
            </a:pPr>
            <a:r>
              <a:rPr lang="en-US" sz="1800" dirty="0" smtClean="0"/>
              <a:t>Allocate a block of uninitialized memory</a:t>
            </a:r>
          </a:p>
          <a:p>
            <a:pPr lvl="1">
              <a:lnSpc>
                <a:spcPct val="80000"/>
              </a:lnSpc>
              <a:buFont typeface="Arial" charset="0"/>
              <a:buChar char="–"/>
              <a:defRPr/>
            </a:pPr>
            <a:r>
              <a:rPr lang="en-US" sz="1800" b="1" dirty="0" smtClean="0">
                <a:latin typeface="Courier"/>
                <a:cs typeface="Courier"/>
              </a:rPr>
              <a:t>n</a:t>
            </a:r>
            <a:r>
              <a:rPr lang="en-US" sz="1800" dirty="0" smtClean="0"/>
              <a:t> is an integer, indicating size of requested memory block in bytes</a:t>
            </a:r>
          </a:p>
          <a:p>
            <a:pPr lvl="1">
              <a:lnSpc>
                <a:spcPct val="80000"/>
              </a:lnSpc>
              <a:buFont typeface="Arial" charset="0"/>
              <a:buChar char="–"/>
              <a:defRPr/>
            </a:pPr>
            <a:r>
              <a:rPr lang="en-US" sz="1800" b="1" dirty="0" err="1">
                <a:latin typeface="Courier"/>
                <a:cs typeface="Courier"/>
              </a:rPr>
              <a:t>s</a:t>
            </a:r>
            <a:r>
              <a:rPr lang="en-US" sz="1800" b="1" dirty="0" err="1" smtClean="0">
                <a:latin typeface="Courier"/>
                <a:cs typeface="Courier"/>
              </a:rPr>
              <a:t>ize_t</a:t>
            </a:r>
            <a:r>
              <a:rPr lang="en-US" sz="1800" dirty="0" smtClean="0"/>
              <a:t> is an unsigned integer type big enough to “count” memory bytes</a:t>
            </a:r>
          </a:p>
          <a:p>
            <a:pPr lvl="1">
              <a:lnSpc>
                <a:spcPct val="80000"/>
              </a:lnSpc>
              <a:buFont typeface="Arial" charset="0"/>
              <a:buChar char="–"/>
              <a:defRPr/>
            </a:pPr>
            <a:r>
              <a:rPr lang="en-US" sz="1800" dirty="0" smtClean="0"/>
              <a:t>Returns </a:t>
            </a:r>
            <a:r>
              <a:rPr lang="en-US" sz="1800" b="1" dirty="0" smtClean="0">
                <a:latin typeface="Courier"/>
                <a:cs typeface="Courier"/>
              </a:rPr>
              <a:t>void*</a:t>
            </a:r>
            <a:r>
              <a:rPr lang="en-US" sz="1800" b="1" dirty="0" smtClean="0">
                <a:latin typeface="Calibri"/>
                <a:cs typeface="Calibri"/>
              </a:rPr>
              <a:t> </a:t>
            </a:r>
            <a:r>
              <a:rPr lang="en-US" sz="1800" dirty="0" smtClean="0"/>
              <a:t>pointer to block</a:t>
            </a:r>
          </a:p>
          <a:p>
            <a:pPr lvl="1">
              <a:lnSpc>
                <a:spcPct val="80000"/>
              </a:lnSpc>
              <a:buFont typeface="Arial" charset="0"/>
              <a:buChar char="–"/>
              <a:defRPr/>
            </a:pPr>
            <a:r>
              <a:rPr lang="en-US" sz="1800" b="1" dirty="0" smtClean="0">
                <a:latin typeface="Courier"/>
                <a:cs typeface="Courier"/>
              </a:rPr>
              <a:t>NULL</a:t>
            </a:r>
            <a:r>
              <a:rPr lang="en-US" sz="1800" dirty="0" smtClean="0"/>
              <a:t> return indicates no more memory</a:t>
            </a:r>
          </a:p>
          <a:p>
            <a:pPr lvl="1">
              <a:lnSpc>
                <a:spcPct val="80000"/>
              </a:lnSpc>
              <a:buFont typeface="Arial" charset="0"/>
              <a:buChar char="–"/>
              <a:defRPr/>
            </a:pPr>
            <a:endParaRPr lang="en-US" sz="1800" dirty="0" smtClean="0"/>
          </a:p>
          <a:p>
            <a:pPr>
              <a:lnSpc>
                <a:spcPct val="90000"/>
              </a:lnSpc>
              <a:buFont typeface="Arial" charset="0"/>
              <a:buChar char="•"/>
              <a:defRPr/>
            </a:pPr>
            <a:r>
              <a:rPr lang="en-US" sz="1800" u="sng" dirty="0" smtClean="0"/>
              <a:t>Example</a:t>
            </a:r>
            <a:r>
              <a:rPr lang="en-US" sz="1800" dirty="0" smtClean="0"/>
              <a:t>:  </a:t>
            </a:r>
          </a:p>
          <a:p>
            <a:pPr lvl="1">
              <a:lnSpc>
                <a:spcPct val="90000"/>
              </a:lnSpc>
              <a:buFont typeface="Arial" charset="0"/>
              <a:buNone/>
              <a:defRPr/>
            </a:pPr>
            <a:endParaRPr lang="en-US" sz="1400" b="1" dirty="0" smtClean="0">
              <a:latin typeface="Courier"/>
              <a:cs typeface="Courier"/>
            </a:endParaRPr>
          </a:p>
          <a:p>
            <a:pPr lvl="2">
              <a:lnSpc>
                <a:spcPct val="90000"/>
              </a:lnSpc>
              <a:buFont typeface="Arial" charset="0"/>
              <a:buChar char="•"/>
              <a:defRPr/>
            </a:pPr>
            <a:endParaRPr lang="en-US" sz="1200" dirty="0" smtClean="0"/>
          </a:p>
        </p:txBody>
      </p:sp>
      <p:sp>
        <p:nvSpPr>
          <p:cNvPr id="4" name="Date Placeholder 3"/>
          <p:cNvSpPr>
            <a:spLocks noGrp="1"/>
          </p:cNvSpPr>
          <p:nvPr>
            <p:ph type="dt" sz="half" idx="10"/>
          </p:nvPr>
        </p:nvSpPr>
        <p:spPr/>
        <p:txBody>
          <a:bodyPr/>
          <a:lstStyle/>
          <a:p>
            <a:r>
              <a:rPr lang="en-US" smtClean="0"/>
              <a:t>CS 61c</a:t>
            </a:r>
            <a:endParaRPr lang="en-US"/>
          </a:p>
        </p:txBody>
      </p:sp>
      <p:sp>
        <p:nvSpPr>
          <p:cNvPr id="6" name="Footer Placeholder 5"/>
          <p:cNvSpPr>
            <a:spLocks noGrp="1"/>
          </p:cNvSpPr>
          <p:nvPr>
            <p:ph type="ftr" sz="quarter" idx="11"/>
          </p:nvPr>
        </p:nvSpPr>
        <p:spPr/>
        <p:txBody>
          <a:bodyPr/>
          <a:lstStyle/>
          <a:p>
            <a:r>
              <a:rPr lang="en-US" smtClean="0"/>
              <a:t>Lecture 4: Memory Management</a:t>
            </a:r>
            <a:endParaRPr lang="en-US"/>
          </a:p>
        </p:txBody>
      </p:sp>
      <p:sp>
        <p:nvSpPr>
          <p:cNvPr id="5" name="Slide Number Placeholder 4"/>
          <p:cNvSpPr>
            <a:spLocks noGrp="1"/>
          </p:cNvSpPr>
          <p:nvPr>
            <p:ph type="sldNum" sz="quarter" idx="12"/>
          </p:nvPr>
        </p:nvSpPr>
        <p:spPr/>
        <p:txBody>
          <a:bodyPr/>
          <a:lstStyle/>
          <a:p>
            <a:pPr>
              <a:defRPr/>
            </a:pPr>
            <a:fld id="{65EB02C3-52EC-384D-94F3-073A55BBCB77}" type="slidenum">
              <a:rPr lang="en-US" smtClean="0"/>
              <a:pPr>
                <a:defRPr/>
              </a:pPr>
              <a:t>30</a:t>
            </a:fld>
            <a:endParaRPr lang="en-US" dirty="0"/>
          </a:p>
        </p:txBody>
      </p:sp>
      <p:pic>
        <p:nvPicPr>
          <p:cNvPr id="2" name="Picture 1"/>
          <p:cNvPicPr>
            <a:picLocks noChangeAspect="1"/>
          </p:cNvPicPr>
          <p:nvPr/>
        </p:nvPicPr>
        <p:blipFill>
          <a:blip r:embed="rId3"/>
          <a:stretch>
            <a:fillRect/>
          </a:stretch>
        </p:blipFill>
        <p:spPr>
          <a:xfrm>
            <a:off x="1492673" y="2775415"/>
            <a:ext cx="6343370" cy="2026076"/>
          </a:xfrm>
          <a:prstGeom prst="rect">
            <a:avLst/>
          </a:prstGeom>
        </p:spPr>
      </p:pic>
    </p:spTree>
    <p:extLst>
      <p:ext uri="{BB962C8B-B14F-4D97-AF65-F5344CB8AC3E}">
        <p14:creationId xmlns:p14="http://schemas.microsoft.com/office/powerpoint/2010/main" val="3636905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6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wrong with this Code?</a:t>
            </a:r>
            <a:endParaRPr lang="en-US" dirty="0"/>
          </a:p>
        </p:txBody>
      </p:sp>
      <p:sp>
        <p:nvSpPr>
          <p:cNvPr id="3" name="Content Placeholder 2"/>
          <p:cNvSpPr>
            <a:spLocks noGrp="1"/>
          </p:cNvSpPr>
          <p:nvPr>
            <p:ph idx="1"/>
          </p:nvPr>
        </p:nvSpPr>
        <p:spPr>
          <a:xfrm>
            <a:off x="341291" y="3166406"/>
            <a:ext cx="8751194" cy="1550294"/>
          </a:xfrm>
        </p:spPr>
        <p:txBody>
          <a:bodyPr>
            <a:noAutofit/>
          </a:bodyPr>
          <a:lstStyle/>
          <a:p>
            <a:pPr marL="0" indent="0">
              <a:lnSpc>
                <a:spcPct val="60000"/>
              </a:lnSpc>
              <a:buNone/>
            </a:pPr>
            <a:r>
              <a:rPr lang="en-US" sz="1600" b="1" dirty="0">
                <a:solidFill>
                  <a:srgbClr val="0070C0"/>
                </a:solidFill>
                <a:latin typeface="Courier" charset="0"/>
                <a:ea typeface="Courier" charset="0"/>
                <a:cs typeface="Courier" charset="0"/>
              </a:rPr>
              <a:t>$ </a:t>
            </a:r>
            <a:r>
              <a:rPr lang="en-US" sz="1600" b="1" dirty="0" err="1">
                <a:solidFill>
                  <a:srgbClr val="0070C0"/>
                </a:solidFill>
                <a:latin typeface="Courier" charset="0"/>
                <a:ea typeface="Courier" charset="0"/>
                <a:cs typeface="Courier" charset="0"/>
              </a:rPr>
              <a:t>gcc</a:t>
            </a:r>
            <a:r>
              <a:rPr lang="en-US" sz="1600" b="1" dirty="0">
                <a:solidFill>
                  <a:srgbClr val="0070C0"/>
                </a:solidFill>
                <a:latin typeface="Courier" charset="0"/>
                <a:ea typeface="Courier" charset="0"/>
                <a:cs typeface="Courier" charset="0"/>
              </a:rPr>
              <a:t> </a:t>
            </a:r>
            <a:r>
              <a:rPr lang="en-US" sz="1600" b="1" dirty="0" err="1">
                <a:solidFill>
                  <a:srgbClr val="0070C0"/>
                </a:solidFill>
                <a:latin typeface="Courier" charset="0"/>
                <a:ea typeface="Courier" charset="0"/>
                <a:cs typeface="Courier" charset="0"/>
              </a:rPr>
              <a:t>FreeBug.c</a:t>
            </a:r>
            <a:r>
              <a:rPr lang="en-US" sz="1600" b="1" dirty="0">
                <a:solidFill>
                  <a:srgbClr val="0070C0"/>
                </a:solidFill>
                <a:latin typeface="Courier" charset="0"/>
                <a:ea typeface="Courier" charset="0"/>
                <a:cs typeface="Courier" charset="0"/>
              </a:rPr>
              <a:t>; ./</a:t>
            </a:r>
            <a:r>
              <a:rPr lang="en-US" sz="1600" b="1" dirty="0" err="1" smtClean="0">
                <a:solidFill>
                  <a:srgbClr val="0070C0"/>
                </a:solidFill>
                <a:latin typeface="Courier" charset="0"/>
                <a:ea typeface="Courier" charset="0"/>
                <a:cs typeface="Courier" charset="0"/>
              </a:rPr>
              <a:t>a.out</a:t>
            </a:r>
            <a:endParaRPr lang="en-US" sz="1600" b="1" dirty="0" smtClean="0">
              <a:solidFill>
                <a:srgbClr val="0070C0"/>
              </a:solidFill>
              <a:latin typeface="Courier" charset="0"/>
              <a:ea typeface="Courier" charset="0"/>
              <a:cs typeface="Courier" charset="0"/>
            </a:endParaRPr>
          </a:p>
          <a:p>
            <a:pPr marL="0" indent="0">
              <a:lnSpc>
                <a:spcPct val="60000"/>
              </a:lnSpc>
              <a:buNone/>
            </a:pPr>
            <a:r>
              <a:rPr lang="en-US" sz="1600" b="1" dirty="0" err="1" smtClean="0">
                <a:latin typeface="Courier" charset="0"/>
                <a:ea typeface="Courier" charset="0"/>
                <a:cs typeface="Courier" charset="0"/>
              </a:rPr>
              <a:t>a.out</a:t>
            </a:r>
            <a:r>
              <a:rPr lang="en-US" sz="1600" b="1" dirty="0" smtClean="0">
                <a:latin typeface="Courier" charset="0"/>
                <a:ea typeface="Courier" charset="0"/>
                <a:cs typeface="Courier" charset="0"/>
              </a:rPr>
              <a:t>(23562,0x7fff78748000</a:t>
            </a:r>
            <a:r>
              <a:rPr lang="en-US" sz="1600" b="1" dirty="0">
                <a:latin typeface="Courier" charset="0"/>
                <a:ea typeface="Courier" charset="0"/>
                <a:cs typeface="Courier" charset="0"/>
              </a:rPr>
              <a:t>) </a:t>
            </a:r>
            <a:r>
              <a:rPr lang="en-US" sz="1600" b="1" dirty="0" smtClean="0">
                <a:latin typeface="Courier" charset="0"/>
                <a:ea typeface="Courier" charset="0"/>
                <a:cs typeface="Courier" charset="0"/>
              </a:rPr>
              <a:t>malloc</a:t>
            </a:r>
            <a:r>
              <a:rPr lang="en-US" sz="1600" b="1" dirty="0">
                <a:latin typeface="Courier" charset="0"/>
                <a:ea typeface="Courier" charset="0"/>
                <a:cs typeface="Courier" charset="0"/>
              </a:rPr>
              <a:t>: </a:t>
            </a:r>
            <a:endParaRPr lang="en-US" sz="1600" b="1" dirty="0" smtClean="0">
              <a:latin typeface="Courier" charset="0"/>
              <a:ea typeface="Courier" charset="0"/>
              <a:cs typeface="Courier" charset="0"/>
            </a:endParaRPr>
          </a:p>
          <a:p>
            <a:pPr marL="0" indent="0">
              <a:lnSpc>
                <a:spcPct val="60000"/>
              </a:lnSpc>
              <a:buNone/>
            </a:pPr>
            <a:r>
              <a:rPr lang="en-US" sz="1600" b="1" dirty="0" smtClean="0">
                <a:latin typeface="Courier" charset="0"/>
                <a:ea typeface="Courier" charset="0"/>
                <a:cs typeface="Courier" charset="0"/>
              </a:rPr>
              <a:t>*** </a:t>
            </a:r>
            <a:r>
              <a:rPr lang="en-US" sz="1600" b="1" dirty="0">
                <a:latin typeface="Courier" charset="0"/>
                <a:ea typeface="Courier" charset="0"/>
                <a:cs typeface="Courier" charset="0"/>
              </a:rPr>
              <a:t>error for object 0x7fdcb3403168: </a:t>
            </a:r>
            <a:endParaRPr lang="en-US" sz="1600" b="1" dirty="0" smtClean="0">
              <a:latin typeface="Courier" charset="0"/>
              <a:ea typeface="Courier" charset="0"/>
              <a:cs typeface="Courier" charset="0"/>
            </a:endParaRPr>
          </a:p>
          <a:p>
            <a:pPr marL="0" indent="0">
              <a:lnSpc>
                <a:spcPct val="60000"/>
              </a:lnSpc>
              <a:buNone/>
            </a:pPr>
            <a:r>
              <a:rPr lang="en-US" sz="1600" b="1" dirty="0">
                <a:latin typeface="Courier" charset="0"/>
                <a:ea typeface="Courier" charset="0"/>
                <a:cs typeface="Courier" charset="0"/>
              </a:rPr>
              <a:t> </a:t>
            </a:r>
            <a:r>
              <a:rPr lang="en-US" sz="1600" b="1" dirty="0" smtClean="0">
                <a:latin typeface="Courier" charset="0"/>
                <a:ea typeface="Courier" charset="0"/>
                <a:cs typeface="Courier" charset="0"/>
              </a:rPr>
              <a:t>   pointer </a:t>
            </a:r>
            <a:r>
              <a:rPr lang="en-US" sz="1600" b="1" dirty="0">
                <a:latin typeface="Courier" charset="0"/>
                <a:ea typeface="Courier" charset="0"/>
                <a:cs typeface="Courier" charset="0"/>
              </a:rPr>
              <a:t>being freed was not </a:t>
            </a:r>
            <a:r>
              <a:rPr lang="en-US" sz="1600" b="1" dirty="0" smtClean="0">
                <a:latin typeface="Courier" charset="0"/>
                <a:ea typeface="Courier" charset="0"/>
                <a:cs typeface="Courier" charset="0"/>
              </a:rPr>
              <a:t>allocated</a:t>
            </a:r>
          </a:p>
          <a:p>
            <a:pPr marL="0" indent="0">
              <a:lnSpc>
                <a:spcPct val="60000"/>
              </a:lnSpc>
              <a:buNone/>
            </a:pPr>
            <a:r>
              <a:rPr lang="en-US" sz="1600" b="1" dirty="0" smtClean="0">
                <a:latin typeface="Courier" charset="0"/>
                <a:ea typeface="Courier" charset="0"/>
                <a:cs typeface="Courier" charset="0"/>
              </a:rPr>
              <a:t>*** </a:t>
            </a:r>
            <a:r>
              <a:rPr lang="en-US" sz="1600" b="1" dirty="0">
                <a:latin typeface="Courier" charset="0"/>
                <a:ea typeface="Courier" charset="0"/>
                <a:cs typeface="Courier" charset="0"/>
              </a:rPr>
              <a:t>set a breakpoint in </a:t>
            </a:r>
            <a:r>
              <a:rPr lang="en-US" sz="1600" b="1" dirty="0" err="1">
                <a:latin typeface="Courier" charset="0"/>
                <a:ea typeface="Courier" charset="0"/>
                <a:cs typeface="Courier" charset="0"/>
              </a:rPr>
              <a:t>malloc_error_break</a:t>
            </a:r>
            <a:r>
              <a:rPr lang="en-US" sz="1600" b="1" dirty="0">
                <a:latin typeface="Courier" charset="0"/>
                <a:ea typeface="Courier" charset="0"/>
                <a:cs typeface="Courier" charset="0"/>
              </a:rPr>
              <a:t> to </a:t>
            </a:r>
            <a:r>
              <a:rPr lang="en-US" sz="1600" b="1" dirty="0" smtClean="0">
                <a:latin typeface="Courier" charset="0"/>
                <a:ea typeface="Courier" charset="0"/>
                <a:cs typeface="Courier" charset="0"/>
              </a:rPr>
              <a:t>debug</a:t>
            </a:r>
          </a:p>
          <a:p>
            <a:pPr marL="0" indent="0">
              <a:lnSpc>
                <a:spcPct val="60000"/>
              </a:lnSpc>
              <a:buNone/>
            </a:pPr>
            <a:r>
              <a:rPr lang="en-US" sz="1600" b="1" dirty="0" smtClean="0">
                <a:latin typeface="Courier" charset="0"/>
                <a:ea typeface="Courier" charset="0"/>
                <a:cs typeface="Courier" charset="0"/>
              </a:rPr>
              <a:t>Abort </a:t>
            </a:r>
            <a:r>
              <a:rPr lang="en-US" sz="1600" b="1" dirty="0">
                <a:latin typeface="Courier" charset="0"/>
                <a:ea typeface="Courier" charset="0"/>
                <a:cs typeface="Courier" charset="0"/>
              </a:rPr>
              <a:t>trap: 6</a:t>
            </a:r>
          </a:p>
        </p:txBody>
      </p:sp>
      <p:sp>
        <p:nvSpPr>
          <p:cNvPr id="4" name="Date Placeholder 3"/>
          <p:cNvSpPr>
            <a:spLocks noGrp="1"/>
          </p:cNvSpPr>
          <p:nvPr>
            <p:ph type="dt" sz="half" idx="10"/>
          </p:nvPr>
        </p:nvSpPr>
        <p:spPr/>
        <p:txBody>
          <a:bodyPr/>
          <a:lstStyle/>
          <a:p>
            <a:r>
              <a:rPr lang="en-US" smtClean="0"/>
              <a:t>CS 61c</a:t>
            </a:r>
            <a:endParaRPr lang="en-US"/>
          </a:p>
        </p:txBody>
      </p:sp>
      <p:sp>
        <p:nvSpPr>
          <p:cNvPr id="5" name="Footer Placeholder 4"/>
          <p:cNvSpPr>
            <a:spLocks noGrp="1"/>
          </p:cNvSpPr>
          <p:nvPr>
            <p:ph type="ftr" sz="quarter" idx="11"/>
          </p:nvPr>
        </p:nvSpPr>
        <p:spPr/>
        <p:txBody>
          <a:bodyPr/>
          <a:lstStyle/>
          <a:p>
            <a:r>
              <a:rPr lang="en-US" smtClean="0"/>
              <a:t>Lecture 4: Memory Management</a:t>
            </a:r>
            <a:endParaRPr lang="en-US"/>
          </a:p>
        </p:txBody>
      </p:sp>
      <p:sp>
        <p:nvSpPr>
          <p:cNvPr id="6" name="Slide Number Placeholder 5"/>
          <p:cNvSpPr>
            <a:spLocks noGrp="1"/>
          </p:cNvSpPr>
          <p:nvPr>
            <p:ph type="sldNum" sz="quarter" idx="12"/>
          </p:nvPr>
        </p:nvSpPr>
        <p:spPr/>
        <p:txBody>
          <a:bodyPr/>
          <a:lstStyle/>
          <a:p>
            <a:fld id="{3FF131CF-B26C-E347-9AC9-78212C099DD5}" type="slidenum">
              <a:rPr lang="en-US" smtClean="0"/>
              <a:t>31</a:t>
            </a:fld>
            <a:endParaRPr lang="en-US"/>
          </a:p>
        </p:txBody>
      </p:sp>
      <p:pic>
        <p:nvPicPr>
          <p:cNvPr id="7" name="Picture 6"/>
          <p:cNvPicPr>
            <a:picLocks noChangeAspect="1"/>
          </p:cNvPicPr>
          <p:nvPr/>
        </p:nvPicPr>
        <p:blipFill>
          <a:blip r:embed="rId2"/>
          <a:stretch>
            <a:fillRect/>
          </a:stretch>
        </p:blipFill>
        <p:spPr>
          <a:xfrm>
            <a:off x="2427668" y="785332"/>
            <a:ext cx="5240984" cy="2249426"/>
          </a:xfrm>
          <a:prstGeom prst="rect">
            <a:avLst/>
          </a:prstGeom>
        </p:spPr>
      </p:pic>
    </p:spTree>
    <p:extLst>
      <p:ext uri="{BB962C8B-B14F-4D97-AF65-F5344CB8AC3E}">
        <p14:creationId xmlns:p14="http://schemas.microsoft.com/office/powerpoint/2010/main" val="792692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normAutofit/>
          </a:bodyPr>
          <a:lstStyle/>
          <a:p>
            <a:pPr eaLnBrk="1" hangingPunct="1"/>
            <a:r>
              <a:rPr lang="en-US" dirty="0">
                <a:ea typeface="ＭＳ Ｐゴシック" pitchFamily="1" charset="-128"/>
                <a:cs typeface="ＭＳ Ｐゴシック" pitchFamily="1" charset="-128"/>
              </a:rPr>
              <a:t>f</a:t>
            </a:r>
            <a:r>
              <a:rPr lang="en-US" dirty="0" smtClean="0">
                <a:ea typeface="ＭＳ Ｐゴシック" pitchFamily="1" charset="-128"/>
                <a:cs typeface="ＭＳ Ｐゴシック" pitchFamily="1" charset="-128"/>
              </a:rPr>
              <a:t>ree()</a:t>
            </a:r>
            <a:endParaRPr lang="en-US" sz="1800" dirty="0" smtClean="0">
              <a:solidFill>
                <a:schemeClr val="tx1"/>
              </a:solidFill>
              <a:ea typeface="ＭＳ Ｐゴシック" pitchFamily="1" charset="-128"/>
              <a:cs typeface="ＭＳ Ｐゴシック" pitchFamily="1" charset="-128"/>
            </a:endParaRPr>
          </a:p>
        </p:txBody>
      </p:sp>
      <p:sp>
        <p:nvSpPr>
          <p:cNvPr id="2" name="Date Placeholder 1"/>
          <p:cNvSpPr>
            <a:spLocks noGrp="1"/>
          </p:cNvSpPr>
          <p:nvPr>
            <p:ph type="dt" sz="half" idx="10"/>
          </p:nvPr>
        </p:nvSpPr>
        <p:spPr/>
        <p:txBody>
          <a:bodyPr/>
          <a:lstStyle/>
          <a:p>
            <a:r>
              <a:rPr lang="en-US" smtClean="0"/>
              <a:t>CS 61c</a:t>
            </a:r>
            <a:endParaRPr lang="en-US"/>
          </a:p>
        </p:txBody>
      </p:sp>
      <p:sp>
        <p:nvSpPr>
          <p:cNvPr id="3" name="Footer Placeholder 2"/>
          <p:cNvSpPr>
            <a:spLocks noGrp="1"/>
          </p:cNvSpPr>
          <p:nvPr>
            <p:ph type="ftr" sz="quarter" idx="11"/>
          </p:nvPr>
        </p:nvSpPr>
        <p:spPr/>
        <p:txBody>
          <a:bodyPr/>
          <a:lstStyle/>
          <a:p>
            <a:r>
              <a:rPr lang="en-US" smtClean="0"/>
              <a:t>Lecture 4: Memory Management</a:t>
            </a:r>
            <a:endParaRPr lang="en-US"/>
          </a:p>
        </p:txBody>
      </p:sp>
      <p:sp>
        <p:nvSpPr>
          <p:cNvPr id="5" name="Slide Number Placeholder 4"/>
          <p:cNvSpPr>
            <a:spLocks noGrp="1"/>
          </p:cNvSpPr>
          <p:nvPr>
            <p:ph type="sldNum" sz="quarter" idx="12"/>
          </p:nvPr>
        </p:nvSpPr>
        <p:spPr/>
        <p:txBody>
          <a:bodyPr/>
          <a:lstStyle/>
          <a:p>
            <a:pPr>
              <a:defRPr/>
            </a:pPr>
            <a:fld id="{3E02891D-738E-2641-A0EE-1EF2AFA211D8}" type="slidenum">
              <a:rPr lang="en-US" smtClean="0"/>
              <a:pPr>
                <a:defRPr/>
              </a:pPr>
              <a:t>32</a:t>
            </a:fld>
            <a:endParaRPr lang="en-US"/>
          </a:p>
        </p:txBody>
      </p:sp>
      <p:sp>
        <p:nvSpPr>
          <p:cNvPr id="4" name="Content Placeholder 3"/>
          <p:cNvSpPr>
            <a:spLocks noGrp="1"/>
          </p:cNvSpPr>
          <p:nvPr>
            <p:ph idx="1"/>
          </p:nvPr>
        </p:nvSpPr>
        <p:spPr>
          <a:xfrm>
            <a:off x="222739" y="792220"/>
            <a:ext cx="8628184" cy="3840505"/>
          </a:xfrm>
        </p:spPr>
        <p:txBody>
          <a:bodyPr>
            <a:normAutofit/>
          </a:bodyPr>
          <a:lstStyle/>
          <a:p>
            <a:r>
              <a:rPr lang="en-US" sz="2000" b="1" dirty="0" smtClean="0">
                <a:latin typeface="Courier" charset="0"/>
                <a:ea typeface="Courier" charset="0"/>
                <a:cs typeface="Courier" charset="0"/>
              </a:rPr>
              <a:t>void free(void *p)</a:t>
            </a:r>
            <a:r>
              <a:rPr lang="en-US" sz="2000" dirty="0" smtClean="0"/>
              <a:t>:</a:t>
            </a:r>
          </a:p>
          <a:p>
            <a:pPr lvl="1"/>
            <a:r>
              <a:rPr lang="en-US" sz="1800" dirty="0" smtClean="0"/>
              <a:t>Release memory allocated by </a:t>
            </a:r>
            <a:r>
              <a:rPr lang="en-US" sz="1800" b="1" dirty="0" smtClean="0">
                <a:latin typeface="Courier" charset="0"/>
                <a:ea typeface="Courier" charset="0"/>
                <a:cs typeface="Courier" charset="0"/>
              </a:rPr>
              <a:t>malloc()</a:t>
            </a:r>
          </a:p>
          <a:p>
            <a:pPr lvl="1"/>
            <a:r>
              <a:rPr lang="en-US" sz="1800" b="1" dirty="0" smtClean="0">
                <a:solidFill>
                  <a:srgbClr val="FF0000"/>
                </a:solidFill>
                <a:latin typeface="Courier" charset="0"/>
                <a:ea typeface="Courier" charset="0"/>
                <a:cs typeface="Courier" charset="0"/>
              </a:rPr>
              <a:t>p</a:t>
            </a:r>
            <a:r>
              <a:rPr lang="en-US" sz="1800" b="1" dirty="0" smtClean="0">
                <a:solidFill>
                  <a:srgbClr val="FF0000"/>
                </a:solidFill>
              </a:rPr>
              <a:t> </a:t>
            </a:r>
            <a:r>
              <a:rPr lang="en-US" sz="1800" b="1" i="1" dirty="0" smtClean="0">
                <a:solidFill>
                  <a:srgbClr val="FF0000"/>
                </a:solidFill>
              </a:rPr>
              <a:t>must</a:t>
            </a:r>
            <a:r>
              <a:rPr lang="en-US" sz="1800" b="1" dirty="0" smtClean="0">
                <a:solidFill>
                  <a:srgbClr val="FF0000"/>
                </a:solidFill>
              </a:rPr>
              <a:t> contain </a:t>
            </a:r>
            <a:r>
              <a:rPr lang="en-US" sz="1800" b="1" u="sng" dirty="0" smtClean="0">
                <a:solidFill>
                  <a:srgbClr val="FF0000"/>
                </a:solidFill>
              </a:rPr>
              <a:t>address originally returned</a:t>
            </a:r>
            <a:r>
              <a:rPr lang="en-US" sz="1800" b="1" dirty="0" smtClean="0">
                <a:solidFill>
                  <a:srgbClr val="FF0000"/>
                </a:solidFill>
              </a:rPr>
              <a:t> by </a:t>
            </a:r>
            <a:r>
              <a:rPr lang="en-US" sz="1800" b="1" dirty="0" smtClean="0">
                <a:solidFill>
                  <a:srgbClr val="FF0000"/>
                </a:solidFill>
                <a:latin typeface="Courier" charset="0"/>
                <a:ea typeface="Courier" charset="0"/>
                <a:cs typeface="Courier" charset="0"/>
              </a:rPr>
              <a:t>malloc()</a:t>
            </a:r>
          </a:p>
          <a:p>
            <a:pPr lvl="1"/>
            <a:endParaRPr lang="en-US" sz="1800" b="1" dirty="0" smtClean="0">
              <a:latin typeface="Courier" charset="0"/>
              <a:ea typeface="Courier" charset="0"/>
              <a:cs typeface="Courier" charset="0"/>
            </a:endParaRPr>
          </a:p>
          <a:p>
            <a:r>
              <a:rPr lang="en-US" sz="2000" u="sng" dirty="0" smtClean="0">
                <a:ea typeface="Courier" charset="0"/>
                <a:cs typeface="Courier" charset="0"/>
              </a:rPr>
              <a:t>Example</a:t>
            </a:r>
            <a:r>
              <a:rPr lang="en-US" sz="2000" dirty="0" smtClean="0">
                <a:ea typeface="Courier" charset="0"/>
                <a:cs typeface="Courier" charset="0"/>
              </a:rPr>
              <a:t>:</a:t>
            </a:r>
            <a:endParaRPr lang="en-US" sz="2000" dirty="0">
              <a:ea typeface="Courier" charset="0"/>
              <a:cs typeface="Courier" charset="0"/>
            </a:endParaRPr>
          </a:p>
        </p:txBody>
      </p:sp>
      <p:pic>
        <p:nvPicPr>
          <p:cNvPr id="6" name="Picture 5"/>
          <p:cNvPicPr>
            <a:picLocks noChangeAspect="1"/>
          </p:cNvPicPr>
          <p:nvPr/>
        </p:nvPicPr>
        <p:blipFill>
          <a:blip r:embed="rId3"/>
          <a:stretch>
            <a:fillRect/>
          </a:stretch>
        </p:blipFill>
        <p:spPr>
          <a:xfrm>
            <a:off x="1780337" y="2028590"/>
            <a:ext cx="7199231" cy="2458071"/>
          </a:xfrm>
          <a:prstGeom prst="rect">
            <a:avLst/>
          </a:prstGeom>
        </p:spPr>
      </p:pic>
    </p:spTree>
    <p:extLst>
      <p:ext uri="{BB962C8B-B14F-4D97-AF65-F5344CB8AC3E}">
        <p14:creationId xmlns:p14="http://schemas.microsoft.com/office/powerpoint/2010/main" val="169100261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Fix</a:t>
            </a:r>
            <a:endParaRPr lang="en-US" dirty="0"/>
          </a:p>
        </p:txBody>
      </p:sp>
      <p:sp>
        <p:nvSpPr>
          <p:cNvPr id="3" name="Content Placeholder 2"/>
          <p:cNvSpPr>
            <a:spLocks noGrp="1"/>
          </p:cNvSpPr>
          <p:nvPr>
            <p:ph idx="1"/>
          </p:nvPr>
        </p:nvSpPr>
        <p:spPr>
          <a:xfrm>
            <a:off x="222739" y="3878153"/>
            <a:ext cx="8628184" cy="754571"/>
          </a:xfrm>
        </p:spPr>
        <p:txBody>
          <a:bodyPr>
            <a:normAutofit fontScale="92500" lnSpcReduction="10000"/>
          </a:bodyPr>
          <a:lstStyle/>
          <a:p>
            <a:r>
              <a:rPr lang="en-US" dirty="0" smtClean="0"/>
              <a:t>Do not modify return value from </a:t>
            </a:r>
            <a:r>
              <a:rPr lang="en-US" dirty="0" smtClean="0">
                <a:latin typeface="Courier" charset="0"/>
                <a:ea typeface="Courier" charset="0"/>
                <a:cs typeface="Courier" charset="0"/>
              </a:rPr>
              <a:t>malloc</a:t>
            </a:r>
          </a:p>
          <a:p>
            <a:pPr lvl="1"/>
            <a:r>
              <a:rPr lang="en-US" dirty="0" smtClean="0"/>
              <a:t>You’ll need it to call </a:t>
            </a:r>
            <a:r>
              <a:rPr lang="en-US" dirty="0" smtClean="0">
                <a:latin typeface="Courier" charset="0"/>
                <a:ea typeface="Courier" charset="0"/>
                <a:cs typeface="Courier" charset="0"/>
              </a:rPr>
              <a:t>free</a:t>
            </a:r>
            <a:r>
              <a:rPr lang="en-US" dirty="0" smtClean="0"/>
              <a:t>!</a:t>
            </a:r>
            <a:endParaRPr lang="en-US" dirty="0"/>
          </a:p>
        </p:txBody>
      </p:sp>
      <p:sp>
        <p:nvSpPr>
          <p:cNvPr id="4" name="Date Placeholder 3"/>
          <p:cNvSpPr>
            <a:spLocks noGrp="1"/>
          </p:cNvSpPr>
          <p:nvPr>
            <p:ph type="dt" sz="half" idx="10"/>
          </p:nvPr>
        </p:nvSpPr>
        <p:spPr/>
        <p:txBody>
          <a:bodyPr/>
          <a:lstStyle/>
          <a:p>
            <a:r>
              <a:rPr lang="en-US" smtClean="0"/>
              <a:t>CS 61c</a:t>
            </a:r>
            <a:endParaRPr lang="en-US"/>
          </a:p>
        </p:txBody>
      </p:sp>
      <p:sp>
        <p:nvSpPr>
          <p:cNvPr id="5" name="Footer Placeholder 4"/>
          <p:cNvSpPr>
            <a:spLocks noGrp="1"/>
          </p:cNvSpPr>
          <p:nvPr>
            <p:ph type="ftr" sz="quarter" idx="11"/>
          </p:nvPr>
        </p:nvSpPr>
        <p:spPr/>
        <p:txBody>
          <a:bodyPr/>
          <a:lstStyle/>
          <a:p>
            <a:r>
              <a:rPr lang="en-US" smtClean="0"/>
              <a:t>Lecture 4: Memory Management</a:t>
            </a:r>
            <a:endParaRPr lang="en-US"/>
          </a:p>
        </p:txBody>
      </p:sp>
      <p:sp>
        <p:nvSpPr>
          <p:cNvPr id="6" name="Slide Number Placeholder 5"/>
          <p:cNvSpPr>
            <a:spLocks noGrp="1"/>
          </p:cNvSpPr>
          <p:nvPr>
            <p:ph type="sldNum" sz="quarter" idx="12"/>
          </p:nvPr>
        </p:nvSpPr>
        <p:spPr/>
        <p:txBody>
          <a:bodyPr/>
          <a:lstStyle/>
          <a:p>
            <a:fld id="{3FF131CF-B26C-E347-9AC9-78212C099DD5}" type="slidenum">
              <a:rPr lang="en-US" smtClean="0"/>
              <a:t>33</a:t>
            </a:fld>
            <a:endParaRPr lang="en-US"/>
          </a:p>
        </p:txBody>
      </p:sp>
      <p:pic>
        <p:nvPicPr>
          <p:cNvPr id="7" name="Picture 6"/>
          <p:cNvPicPr>
            <a:picLocks noChangeAspect="1"/>
          </p:cNvPicPr>
          <p:nvPr/>
        </p:nvPicPr>
        <p:blipFill>
          <a:blip r:embed="rId2"/>
          <a:stretch>
            <a:fillRect/>
          </a:stretch>
        </p:blipFill>
        <p:spPr>
          <a:xfrm>
            <a:off x="941115" y="808748"/>
            <a:ext cx="7464535" cy="2842413"/>
          </a:xfrm>
          <a:prstGeom prst="rect">
            <a:avLst/>
          </a:prstGeom>
        </p:spPr>
      </p:pic>
    </p:spTree>
    <p:extLst>
      <p:ext uri="{BB962C8B-B14F-4D97-AF65-F5344CB8AC3E}">
        <p14:creationId xmlns:p14="http://schemas.microsoft.com/office/powerpoint/2010/main" val="203356736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Call free()?</a:t>
            </a:r>
            <a:endParaRPr lang="en-US" dirty="0"/>
          </a:p>
        </p:txBody>
      </p:sp>
      <p:sp>
        <p:nvSpPr>
          <p:cNvPr id="3" name="Content Placeholder 2"/>
          <p:cNvSpPr>
            <a:spLocks noGrp="1"/>
          </p:cNvSpPr>
          <p:nvPr>
            <p:ph idx="1"/>
          </p:nvPr>
        </p:nvSpPr>
        <p:spPr>
          <a:xfrm>
            <a:off x="222744" y="844442"/>
            <a:ext cx="8628184" cy="4093070"/>
          </a:xfrm>
        </p:spPr>
        <p:txBody>
          <a:bodyPr>
            <a:normAutofit fontScale="70000" lnSpcReduction="20000"/>
          </a:bodyPr>
          <a:lstStyle/>
          <a:p>
            <a:r>
              <a:rPr lang="en-US" dirty="0" smtClean="0"/>
              <a:t>Recycle no-longer-used memory to avoid running out</a:t>
            </a:r>
          </a:p>
          <a:p>
            <a:r>
              <a:rPr lang="en-US" dirty="0" smtClean="0"/>
              <a:t>Two common approaches:</a:t>
            </a:r>
          </a:p>
          <a:p>
            <a:pPr lvl="1"/>
            <a:r>
              <a:rPr lang="en-US" dirty="0" err="1" smtClean="0"/>
              <a:t>malloc</a:t>
            </a:r>
            <a:r>
              <a:rPr lang="en-US" dirty="0" smtClean="0"/>
              <a:t>/free (Explicit memory management)</a:t>
            </a:r>
          </a:p>
          <a:p>
            <a:pPr lvl="2"/>
            <a:r>
              <a:rPr lang="en-US" dirty="0" smtClean="0"/>
              <a:t>C, C++, </a:t>
            </a:r>
            <a:r>
              <a:rPr lang="is-IS" dirty="0" smtClean="0"/>
              <a:t>…</a:t>
            </a:r>
            <a:endParaRPr lang="en-US" dirty="0" smtClean="0"/>
          </a:p>
          <a:p>
            <a:pPr lvl="2"/>
            <a:r>
              <a:rPr lang="en-US" dirty="0" smtClean="0"/>
              <a:t>”manually” take care of releasing memory</a:t>
            </a:r>
          </a:p>
          <a:p>
            <a:pPr lvl="2"/>
            <a:r>
              <a:rPr lang="en-US" dirty="0" smtClean="0"/>
              <a:t>Requires some planning: how do I know that memory is no longer used? What if I forget to release?</a:t>
            </a:r>
          </a:p>
          <a:p>
            <a:pPr lvl="2"/>
            <a:r>
              <a:rPr lang="en-US" dirty="0" smtClean="0"/>
              <a:t>Drawback: potential bugs</a:t>
            </a:r>
          </a:p>
          <a:p>
            <a:pPr lvl="3"/>
            <a:r>
              <a:rPr lang="en-US" dirty="0" smtClean="0"/>
              <a:t>memory leaks (forgot to call free)</a:t>
            </a:r>
          </a:p>
          <a:p>
            <a:pPr lvl="3"/>
            <a:r>
              <a:rPr lang="en-US" dirty="0" smtClean="0"/>
              <a:t>corrupted memory (accessing memory that is now longer “owned”)</a:t>
            </a:r>
          </a:p>
          <a:p>
            <a:pPr lvl="1"/>
            <a:r>
              <a:rPr lang="en-US" dirty="0" smtClean="0"/>
              <a:t>garbage collector (Automatic memory management)</a:t>
            </a:r>
          </a:p>
          <a:p>
            <a:pPr lvl="2"/>
            <a:r>
              <a:rPr lang="en-US" dirty="0" smtClean="0"/>
              <a:t>Java, Python, </a:t>
            </a:r>
            <a:r>
              <a:rPr lang="is-IS" dirty="0" smtClean="0"/>
              <a:t>…</a:t>
            </a:r>
          </a:p>
          <a:p>
            <a:pPr lvl="2"/>
            <a:r>
              <a:rPr lang="is-IS" dirty="0" smtClean="0"/>
              <a:t>No-longer-used memory is free’d automatically</a:t>
            </a:r>
          </a:p>
          <a:p>
            <a:pPr lvl="2"/>
            <a:r>
              <a:rPr lang="en-US" dirty="0" smtClean="0"/>
              <a:t>Drawbacks: </a:t>
            </a:r>
          </a:p>
          <a:p>
            <a:pPr lvl="3"/>
            <a:r>
              <a:rPr lang="en-US" dirty="0" smtClean="0"/>
              <a:t>performance hit</a:t>
            </a:r>
          </a:p>
          <a:p>
            <a:pPr lvl="3"/>
            <a:r>
              <a:rPr lang="en-US" dirty="0" smtClean="0"/>
              <a:t>unpredictable: </a:t>
            </a:r>
          </a:p>
          <a:p>
            <a:pPr lvl="4"/>
            <a:r>
              <a:rPr lang="en-US" dirty="0" smtClean="0"/>
              <a:t>what if garbage collector starts when a self-driving car enters a turn at 100mph?</a:t>
            </a:r>
          </a:p>
        </p:txBody>
      </p:sp>
      <p:sp>
        <p:nvSpPr>
          <p:cNvPr id="4" name="Date Placeholder 3"/>
          <p:cNvSpPr>
            <a:spLocks noGrp="1"/>
          </p:cNvSpPr>
          <p:nvPr>
            <p:ph type="dt" sz="half" idx="10"/>
          </p:nvPr>
        </p:nvSpPr>
        <p:spPr/>
        <p:txBody>
          <a:bodyPr/>
          <a:lstStyle/>
          <a:p>
            <a:r>
              <a:rPr lang="en-US" smtClean="0"/>
              <a:t>CS 61c</a:t>
            </a:r>
            <a:endParaRPr lang="en-US"/>
          </a:p>
        </p:txBody>
      </p:sp>
    </p:spTree>
    <p:extLst>
      <p:ext uri="{BB962C8B-B14F-4D97-AF65-F5344CB8AC3E}">
        <p14:creationId xmlns:p14="http://schemas.microsoft.com/office/powerpoint/2010/main" val="36534981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normAutofit/>
          </a:bodyPr>
          <a:lstStyle/>
          <a:p>
            <a:pPr eaLnBrk="1" hangingPunct="1"/>
            <a:r>
              <a:rPr lang="en-US" dirty="0" smtClean="0">
                <a:ea typeface="ＭＳ Ｐゴシック" pitchFamily="1" charset="-128"/>
                <a:cs typeface="ＭＳ Ｐゴシック" pitchFamily="1" charset="-128"/>
              </a:rPr>
              <a:t>Out of Memory</a:t>
            </a:r>
            <a:endParaRPr lang="en-US" sz="1800" dirty="0" smtClean="0">
              <a:solidFill>
                <a:schemeClr val="tx1"/>
              </a:solidFill>
              <a:ea typeface="ＭＳ Ｐゴシック" pitchFamily="1" charset="-128"/>
              <a:cs typeface="ＭＳ Ｐゴシック" pitchFamily="1" charset="-128"/>
            </a:endParaRPr>
          </a:p>
        </p:txBody>
      </p:sp>
      <p:sp>
        <p:nvSpPr>
          <p:cNvPr id="2" name="Date Placeholder 1"/>
          <p:cNvSpPr>
            <a:spLocks noGrp="1"/>
          </p:cNvSpPr>
          <p:nvPr>
            <p:ph type="dt" sz="half" idx="10"/>
          </p:nvPr>
        </p:nvSpPr>
        <p:spPr/>
        <p:txBody>
          <a:bodyPr/>
          <a:lstStyle/>
          <a:p>
            <a:r>
              <a:rPr lang="en-US" smtClean="0"/>
              <a:t>CS 61c</a:t>
            </a:r>
            <a:endParaRPr lang="en-US"/>
          </a:p>
        </p:txBody>
      </p:sp>
      <p:sp>
        <p:nvSpPr>
          <p:cNvPr id="3" name="Footer Placeholder 2"/>
          <p:cNvSpPr>
            <a:spLocks noGrp="1"/>
          </p:cNvSpPr>
          <p:nvPr>
            <p:ph type="ftr" sz="quarter" idx="11"/>
          </p:nvPr>
        </p:nvSpPr>
        <p:spPr/>
        <p:txBody>
          <a:bodyPr/>
          <a:lstStyle/>
          <a:p>
            <a:r>
              <a:rPr lang="en-US" smtClean="0"/>
              <a:t>Lecture 4: Memory Management</a:t>
            </a:r>
            <a:endParaRPr lang="en-US"/>
          </a:p>
        </p:txBody>
      </p:sp>
      <p:sp>
        <p:nvSpPr>
          <p:cNvPr id="5" name="Slide Number Placeholder 4"/>
          <p:cNvSpPr>
            <a:spLocks noGrp="1"/>
          </p:cNvSpPr>
          <p:nvPr>
            <p:ph type="sldNum" sz="quarter" idx="12"/>
          </p:nvPr>
        </p:nvSpPr>
        <p:spPr/>
        <p:txBody>
          <a:bodyPr/>
          <a:lstStyle/>
          <a:p>
            <a:pPr>
              <a:defRPr/>
            </a:pPr>
            <a:fld id="{3E02891D-738E-2641-A0EE-1EF2AFA211D8}" type="slidenum">
              <a:rPr lang="en-US" smtClean="0"/>
              <a:pPr>
                <a:defRPr/>
              </a:pPr>
              <a:t>35</a:t>
            </a:fld>
            <a:endParaRPr lang="en-US"/>
          </a:p>
        </p:txBody>
      </p:sp>
      <p:sp>
        <p:nvSpPr>
          <p:cNvPr id="4" name="Content Placeholder 3"/>
          <p:cNvSpPr>
            <a:spLocks noGrp="1"/>
          </p:cNvSpPr>
          <p:nvPr>
            <p:ph idx="1"/>
          </p:nvPr>
        </p:nvSpPr>
        <p:spPr>
          <a:xfrm>
            <a:off x="222741" y="896816"/>
            <a:ext cx="8872399" cy="3735906"/>
          </a:xfrm>
        </p:spPr>
        <p:txBody>
          <a:bodyPr/>
          <a:lstStyle/>
          <a:p>
            <a:r>
              <a:rPr lang="en-US" dirty="0" smtClean="0"/>
              <a:t>Insufficient free memory: </a:t>
            </a:r>
            <a:r>
              <a:rPr lang="en-US" b="1" dirty="0" smtClean="0">
                <a:latin typeface="Courier" charset="0"/>
                <a:ea typeface="Courier" charset="0"/>
                <a:cs typeface="Courier" charset="0"/>
              </a:rPr>
              <a:t>malloc()</a:t>
            </a:r>
            <a:r>
              <a:rPr lang="en-US" dirty="0" smtClean="0"/>
              <a:t> returns </a:t>
            </a:r>
            <a:r>
              <a:rPr lang="en-US" b="1" dirty="0" smtClean="0">
                <a:latin typeface="Courier" charset="0"/>
                <a:ea typeface="Courier" charset="0"/>
                <a:cs typeface="Courier" charset="0"/>
              </a:rPr>
              <a:t>NULL</a:t>
            </a:r>
            <a:endParaRPr lang="en-US" dirty="0"/>
          </a:p>
        </p:txBody>
      </p:sp>
      <p:sp>
        <p:nvSpPr>
          <p:cNvPr id="7" name="Rectangle 6"/>
          <p:cNvSpPr/>
          <p:nvPr/>
        </p:nvSpPr>
        <p:spPr>
          <a:xfrm>
            <a:off x="540057" y="3699028"/>
            <a:ext cx="7993548" cy="954107"/>
          </a:xfrm>
          <a:prstGeom prst="rect">
            <a:avLst/>
          </a:prstGeom>
        </p:spPr>
        <p:txBody>
          <a:bodyPr wrap="square">
            <a:spAutoFit/>
          </a:bodyPr>
          <a:lstStyle/>
          <a:p>
            <a:r>
              <a:rPr lang="en-US" sz="2800" dirty="0" smtClean="0">
                <a:solidFill>
                  <a:srgbClr val="0070C0"/>
                </a:solidFill>
                <a:latin typeface="Courier" charset="0"/>
                <a:ea typeface="Courier" charset="0"/>
                <a:cs typeface="Courier" charset="0"/>
              </a:rPr>
              <a:t>$ </a:t>
            </a:r>
            <a:r>
              <a:rPr lang="en-US" sz="2800" dirty="0" err="1">
                <a:solidFill>
                  <a:srgbClr val="0070C0"/>
                </a:solidFill>
                <a:latin typeface="Courier" charset="0"/>
                <a:ea typeface="Courier" charset="0"/>
                <a:cs typeface="Courier" charset="0"/>
              </a:rPr>
              <a:t>gcc</a:t>
            </a:r>
            <a:r>
              <a:rPr lang="en-US" sz="2800" dirty="0">
                <a:solidFill>
                  <a:srgbClr val="0070C0"/>
                </a:solidFill>
                <a:latin typeface="Courier" charset="0"/>
                <a:ea typeface="Courier" charset="0"/>
                <a:cs typeface="Courier" charset="0"/>
              </a:rPr>
              <a:t> </a:t>
            </a:r>
            <a:r>
              <a:rPr lang="en-US" sz="2800" dirty="0" err="1">
                <a:solidFill>
                  <a:srgbClr val="0070C0"/>
                </a:solidFill>
                <a:latin typeface="Courier" charset="0"/>
                <a:ea typeface="Courier" charset="0"/>
                <a:cs typeface="Courier" charset="0"/>
              </a:rPr>
              <a:t>OutOfMemory.c</a:t>
            </a:r>
            <a:r>
              <a:rPr lang="en-US" sz="2800" dirty="0">
                <a:solidFill>
                  <a:srgbClr val="0070C0"/>
                </a:solidFill>
                <a:latin typeface="Courier" charset="0"/>
                <a:ea typeface="Courier" charset="0"/>
                <a:cs typeface="Courier" charset="0"/>
              </a:rPr>
              <a:t>; ./</a:t>
            </a:r>
            <a:r>
              <a:rPr lang="en-US" sz="2800" dirty="0" err="1">
                <a:solidFill>
                  <a:srgbClr val="0070C0"/>
                </a:solidFill>
                <a:latin typeface="Courier" charset="0"/>
                <a:ea typeface="Courier" charset="0"/>
                <a:cs typeface="Courier" charset="0"/>
              </a:rPr>
              <a:t>a.out</a:t>
            </a:r>
            <a:r>
              <a:rPr lang="en-US" sz="2800" dirty="0">
                <a:solidFill>
                  <a:srgbClr val="0070C0"/>
                </a:solidFill>
                <a:latin typeface="Courier" charset="0"/>
                <a:ea typeface="Courier" charset="0"/>
                <a:cs typeface="Courier" charset="0"/>
              </a:rPr>
              <a:t>   </a:t>
            </a:r>
            <a:r>
              <a:rPr lang="en-US" sz="2800" dirty="0">
                <a:latin typeface="Courier" charset="0"/>
                <a:ea typeface="Courier" charset="0"/>
                <a:cs typeface="Courier" charset="0"/>
              </a:rPr>
              <a:t>                                                     </a:t>
            </a:r>
            <a:endParaRPr lang="en-US" sz="2800" dirty="0" smtClean="0">
              <a:latin typeface="Courier" charset="0"/>
              <a:ea typeface="Courier" charset="0"/>
              <a:cs typeface="Courier" charset="0"/>
            </a:endParaRPr>
          </a:p>
          <a:p>
            <a:r>
              <a:rPr lang="en-US" sz="2800" dirty="0" smtClean="0">
                <a:solidFill>
                  <a:srgbClr val="FF0000"/>
                </a:solidFill>
                <a:latin typeface="Courier" charset="0"/>
                <a:ea typeface="Courier" charset="0"/>
                <a:cs typeface="Courier" charset="0"/>
              </a:rPr>
              <a:t>failed </a:t>
            </a:r>
            <a:r>
              <a:rPr lang="en-US" sz="2800" dirty="0">
                <a:solidFill>
                  <a:srgbClr val="FF0000"/>
                </a:solidFill>
                <a:latin typeface="Courier" charset="0"/>
                <a:ea typeface="Courier" charset="0"/>
                <a:cs typeface="Courier" charset="0"/>
              </a:rPr>
              <a:t>to allocate &gt; </a:t>
            </a:r>
            <a:r>
              <a:rPr lang="en-US" sz="2800" dirty="0" smtClean="0">
                <a:solidFill>
                  <a:srgbClr val="FF0000"/>
                </a:solidFill>
                <a:latin typeface="Courier" charset="0"/>
                <a:ea typeface="Courier" charset="0"/>
                <a:cs typeface="Courier" charset="0"/>
              </a:rPr>
              <a:t>131.064 </a:t>
            </a:r>
            <a:r>
              <a:rPr lang="en-US" sz="2800" dirty="0" err="1" smtClean="0">
                <a:solidFill>
                  <a:srgbClr val="FF0000"/>
                </a:solidFill>
                <a:latin typeface="Courier" charset="0"/>
                <a:ea typeface="Courier" charset="0"/>
                <a:cs typeface="Courier" charset="0"/>
              </a:rPr>
              <a:t>TiBytes</a:t>
            </a:r>
            <a:endParaRPr lang="en-US" sz="2800" dirty="0">
              <a:solidFill>
                <a:srgbClr val="FF0000"/>
              </a:solidFill>
              <a:latin typeface="Courier" charset="0"/>
              <a:ea typeface="Courier" charset="0"/>
              <a:cs typeface="Courier" charset="0"/>
            </a:endParaRPr>
          </a:p>
        </p:txBody>
      </p:sp>
      <p:pic>
        <p:nvPicPr>
          <p:cNvPr id="9" name="Picture 8"/>
          <p:cNvPicPr>
            <a:picLocks noChangeAspect="1"/>
          </p:cNvPicPr>
          <p:nvPr/>
        </p:nvPicPr>
        <p:blipFill>
          <a:blip r:embed="rId3"/>
          <a:stretch>
            <a:fillRect/>
          </a:stretch>
        </p:blipFill>
        <p:spPr>
          <a:xfrm>
            <a:off x="651338" y="1360210"/>
            <a:ext cx="7830355" cy="2226523"/>
          </a:xfrm>
          <a:prstGeom prst="rect">
            <a:avLst/>
          </a:prstGeom>
        </p:spPr>
      </p:pic>
    </p:spTree>
    <p:extLst>
      <p:ext uri="{BB962C8B-B14F-4D97-AF65-F5344CB8AC3E}">
        <p14:creationId xmlns:p14="http://schemas.microsoft.com/office/powerpoint/2010/main" val="143789246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365522"/>
          </a:xfrm>
        </p:spPr>
        <p:txBody>
          <a:bodyPr>
            <a:normAutofit fontScale="90000"/>
          </a:bodyPr>
          <a:lstStyle/>
          <a:p>
            <a:r>
              <a:rPr lang="en-US" dirty="0" smtClean="0"/>
              <a:t>Example: Dynamically Allocated Tree</a:t>
            </a:r>
            <a:endParaRPr lang="en-US" dirty="0"/>
          </a:p>
        </p:txBody>
      </p:sp>
      <p:sp>
        <p:nvSpPr>
          <p:cNvPr id="4" name="Slide Number Placeholder 3"/>
          <p:cNvSpPr>
            <a:spLocks noGrp="1"/>
          </p:cNvSpPr>
          <p:nvPr>
            <p:ph type="sldNum" sz="quarter" idx="12"/>
          </p:nvPr>
        </p:nvSpPr>
        <p:spPr/>
        <p:txBody>
          <a:bodyPr/>
          <a:lstStyle/>
          <a:p>
            <a:fld id="{3CC63E4C-4642-794D-A2FD-70F6B81535F5}" type="slidenum">
              <a:rPr lang="en-US" smtClean="0"/>
              <a:pPr/>
              <a:t>36</a:t>
            </a:fld>
            <a:endParaRPr lang="en-US"/>
          </a:p>
        </p:txBody>
      </p:sp>
      <p:sp>
        <p:nvSpPr>
          <p:cNvPr id="5" name="Rectangle 4"/>
          <p:cNvSpPr/>
          <p:nvPr/>
        </p:nvSpPr>
        <p:spPr>
          <a:xfrm>
            <a:off x="5181600" y="914400"/>
            <a:ext cx="1066800" cy="228600"/>
          </a:xfrm>
          <a:prstGeom prst="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rPr>
              <a:t>Root</a:t>
            </a:r>
          </a:p>
        </p:txBody>
      </p:sp>
      <p:grpSp>
        <p:nvGrpSpPr>
          <p:cNvPr id="9" name="Group 8"/>
          <p:cNvGrpSpPr/>
          <p:nvPr/>
        </p:nvGrpSpPr>
        <p:grpSpPr>
          <a:xfrm>
            <a:off x="6172200" y="1371600"/>
            <a:ext cx="1371600" cy="628650"/>
            <a:chOff x="5715000" y="2743200"/>
            <a:chExt cx="1371600" cy="838200"/>
          </a:xfrm>
        </p:grpSpPr>
        <p:sp>
          <p:nvSpPr>
            <p:cNvPr id="6" name="Rectangle 5"/>
            <p:cNvSpPr/>
            <p:nvPr/>
          </p:nvSpPr>
          <p:spPr>
            <a:xfrm>
              <a:off x="5715000" y="2743200"/>
              <a:ext cx="1371600" cy="304800"/>
            </a:xfrm>
            <a:prstGeom prst="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Key=10</a:t>
              </a:r>
            </a:p>
          </p:txBody>
        </p:sp>
        <p:sp>
          <p:nvSpPr>
            <p:cNvPr id="7" name="Rectangle 6"/>
            <p:cNvSpPr/>
            <p:nvPr/>
          </p:nvSpPr>
          <p:spPr>
            <a:xfrm>
              <a:off x="5715000" y="3048000"/>
              <a:ext cx="685800" cy="533400"/>
            </a:xfrm>
            <a:prstGeom prst="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Left</a:t>
              </a:r>
            </a:p>
          </p:txBody>
        </p:sp>
        <p:sp>
          <p:nvSpPr>
            <p:cNvPr id="8" name="Rectangle 7"/>
            <p:cNvSpPr/>
            <p:nvPr/>
          </p:nvSpPr>
          <p:spPr>
            <a:xfrm>
              <a:off x="6400800" y="3048000"/>
              <a:ext cx="685800" cy="533400"/>
            </a:xfrm>
            <a:prstGeom prst="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Right</a:t>
              </a:r>
            </a:p>
          </p:txBody>
        </p:sp>
      </p:grpSp>
      <p:cxnSp>
        <p:nvCxnSpPr>
          <p:cNvPr id="11" name="Straight Arrow Connector 10"/>
          <p:cNvCxnSpPr/>
          <p:nvPr/>
        </p:nvCxnSpPr>
        <p:spPr>
          <a:xfrm>
            <a:off x="6086698" y="1143000"/>
            <a:ext cx="237907" cy="228600"/>
          </a:xfrm>
          <a:prstGeom prst="straightConnector1">
            <a:avLst/>
          </a:prstGeom>
          <a:ln>
            <a:solidFill>
              <a:schemeClr val="tx1"/>
            </a:solidFill>
            <a:headEnd type="none" w="lg" len="lg"/>
            <a:tailEnd type="triangle" w="lg" len="lg"/>
          </a:ln>
        </p:spPr>
        <p:style>
          <a:lnRef idx="2">
            <a:schemeClr val="accent1"/>
          </a:lnRef>
          <a:fillRef idx="0">
            <a:schemeClr val="accent1"/>
          </a:fillRef>
          <a:effectRef idx="1">
            <a:schemeClr val="accent1"/>
          </a:effectRef>
          <a:fontRef idx="minor">
            <a:schemeClr val="tx1"/>
          </a:fontRef>
        </p:style>
      </p:cxnSp>
      <p:grpSp>
        <p:nvGrpSpPr>
          <p:cNvPr id="13" name="Group 12"/>
          <p:cNvGrpSpPr/>
          <p:nvPr/>
        </p:nvGrpSpPr>
        <p:grpSpPr>
          <a:xfrm>
            <a:off x="5562600" y="2171700"/>
            <a:ext cx="1371600" cy="628650"/>
            <a:chOff x="5715000" y="2743200"/>
            <a:chExt cx="1371600" cy="838200"/>
          </a:xfrm>
        </p:grpSpPr>
        <p:sp>
          <p:nvSpPr>
            <p:cNvPr id="14" name="Rectangle 13"/>
            <p:cNvSpPr/>
            <p:nvPr/>
          </p:nvSpPr>
          <p:spPr>
            <a:xfrm>
              <a:off x="5715000" y="2743200"/>
              <a:ext cx="1371600" cy="304800"/>
            </a:xfrm>
            <a:prstGeom prst="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Key=5</a:t>
              </a:r>
            </a:p>
          </p:txBody>
        </p:sp>
        <p:sp>
          <p:nvSpPr>
            <p:cNvPr id="15" name="Rectangle 14"/>
            <p:cNvSpPr/>
            <p:nvPr/>
          </p:nvSpPr>
          <p:spPr>
            <a:xfrm>
              <a:off x="5715000" y="3048000"/>
              <a:ext cx="685800" cy="533400"/>
            </a:xfrm>
            <a:prstGeom prst="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Left</a:t>
              </a:r>
            </a:p>
          </p:txBody>
        </p:sp>
        <p:sp>
          <p:nvSpPr>
            <p:cNvPr id="16" name="Rectangle 15"/>
            <p:cNvSpPr/>
            <p:nvPr/>
          </p:nvSpPr>
          <p:spPr>
            <a:xfrm>
              <a:off x="6400800" y="3048000"/>
              <a:ext cx="685800" cy="533400"/>
            </a:xfrm>
            <a:prstGeom prst="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Right</a:t>
              </a:r>
            </a:p>
          </p:txBody>
        </p:sp>
      </p:grpSp>
      <p:grpSp>
        <p:nvGrpSpPr>
          <p:cNvPr id="17" name="Group 16"/>
          <p:cNvGrpSpPr/>
          <p:nvPr/>
        </p:nvGrpSpPr>
        <p:grpSpPr>
          <a:xfrm>
            <a:off x="7315200" y="2286000"/>
            <a:ext cx="1371600" cy="628650"/>
            <a:chOff x="5715000" y="2743200"/>
            <a:chExt cx="1371600" cy="838200"/>
          </a:xfrm>
        </p:grpSpPr>
        <p:sp>
          <p:nvSpPr>
            <p:cNvPr id="18" name="Rectangle 17"/>
            <p:cNvSpPr/>
            <p:nvPr/>
          </p:nvSpPr>
          <p:spPr>
            <a:xfrm>
              <a:off x="5715000" y="2743200"/>
              <a:ext cx="1371600" cy="304800"/>
            </a:xfrm>
            <a:prstGeom prst="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Key=16</a:t>
              </a:r>
            </a:p>
          </p:txBody>
        </p:sp>
        <p:sp>
          <p:nvSpPr>
            <p:cNvPr id="19" name="Rectangle 18"/>
            <p:cNvSpPr/>
            <p:nvPr/>
          </p:nvSpPr>
          <p:spPr>
            <a:xfrm>
              <a:off x="5715000" y="3048000"/>
              <a:ext cx="685800" cy="533400"/>
            </a:xfrm>
            <a:prstGeom prst="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Left</a:t>
              </a:r>
            </a:p>
          </p:txBody>
        </p:sp>
        <p:sp>
          <p:nvSpPr>
            <p:cNvPr id="20" name="Rectangle 19"/>
            <p:cNvSpPr/>
            <p:nvPr/>
          </p:nvSpPr>
          <p:spPr>
            <a:xfrm>
              <a:off x="6400800" y="3048000"/>
              <a:ext cx="685800" cy="533400"/>
            </a:xfrm>
            <a:prstGeom prst="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Right</a:t>
              </a:r>
            </a:p>
          </p:txBody>
        </p:sp>
      </p:grpSp>
      <p:grpSp>
        <p:nvGrpSpPr>
          <p:cNvPr id="21" name="Group 20"/>
          <p:cNvGrpSpPr/>
          <p:nvPr/>
        </p:nvGrpSpPr>
        <p:grpSpPr>
          <a:xfrm>
            <a:off x="6705600" y="3429000"/>
            <a:ext cx="1371600" cy="628650"/>
            <a:chOff x="5715000" y="2743200"/>
            <a:chExt cx="1371600" cy="838200"/>
          </a:xfrm>
        </p:grpSpPr>
        <p:sp>
          <p:nvSpPr>
            <p:cNvPr id="22" name="Rectangle 21"/>
            <p:cNvSpPr/>
            <p:nvPr/>
          </p:nvSpPr>
          <p:spPr>
            <a:xfrm>
              <a:off x="5715000" y="2743200"/>
              <a:ext cx="1371600" cy="304800"/>
            </a:xfrm>
            <a:prstGeom prst="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Key=11</a:t>
              </a:r>
            </a:p>
          </p:txBody>
        </p:sp>
        <p:sp>
          <p:nvSpPr>
            <p:cNvPr id="23" name="Rectangle 22"/>
            <p:cNvSpPr/>
            <p:nvPr/>
          </p:nvSpPr>
          <p:spPr>
            <a:xfrm>
              <a:off x="5715000" y="3048000"/>
              <a:ext cx="685800" cy="533400"/>
            </a:xfrm>
            <a:prstGeom prst="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Left</a:t>
              </a:r>
            </a:p>
          </p:txBody>
        </p:sp>
        <p:sp>
          <p:nvSpPr>
            <p:cNvPr id="24" name="Rectangle 23"/>
            <p:cNvSpPr/>
            <p:nvPr/>
          </p:nvSpPr>
          <p:spPr>
            <a:xfrm>
              <a:off x="6400800" y="3048000"/>
              <a:ext cx="685800" cy="533400"/>
            </a:xfrm>
            <a:prstGeom prst="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Right</a:t>
              </a:r>
            </a:p>
          </p:txBody>
        </p:sp>
      </p:grpSp>
      <p:cxnSp>
        <p:nvCxnSpPr>
          <p:cNvPr id="25" name="Straight Arrow Connector 24"/>
          <p:cNvCxnSpPr>
            <a:stCxn id="8" idx="2"/>
            <a:endCxn id="18" idx="0"/>
          </p:cNvCxnSpPr>
          <p:nvPr/>
        </p:nvCxnSpPr>
        <p:spPr>
          <a:xfrm>
            <a:off x="7200900" y="2000250"/>
            <a:ext cx="800100" cy="285750"/>
          </a:xfrm>
          <a:prstGeom prst="straightConnector1">
            <a:avLst/>
          </a:prstGeom>
          <a:ln>
            <a:solidFill>
              <a:schemeClr val="tx1"/>
            </a:solidFill>
            <a:headEnd type="none" w="lg" len="lg"/>
            <a:tailEnd type="triangle" w="lg" len="lg"/>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stCxn id="7" idx="2"/>
            <a:endCxn id="14" idx="0"/>
          </p:cNvCxnSpPr>
          <p:nvPr/>
        </p:nvCxnSpPr>
        <p:spPr>
          <a:xfrm flipH="1">
            <a:off x="6248400" y="2000250"/>
            <a:ext cx="266700" cy="171450"/>
          </a:xfrm>
          <a:prstGeom prst="straightConnector1">
            <a:avLst/>
          </a:prstGeom>
          <a:ln>
            <a:solidFill>
              <a:schemeClr val="tx1"/>
            </a:solidFill>
            <a:headEnd type="none" w="lg" len="lg"/>
            <a:tailEnd type="triangle" w="lg" len="lg"/>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a:stCxn id="19" idx="2"/>
            <a:endCxn id="22" idx="0"/>
          </p:cNvCxnSpPr>
          <p:nvPr/>
        </p:nvCxnSpPr>
        <p:spPr>
          <a:xfrm flipH="1">
            <a:off x="7391400" y="2914650"/>
            <a:ext cx="266700" cy="514350"/>
          </a:xfrm>
          <a:prstGeom prst="straightConnector1">
            <a:avLst/>
          </a:prstGeom>
          <a:ln>
            <a:solidFill>
              <a:schemeClr val="tx1"/>
            </a:solidFill>
            <a:headEnd type="none" w="lg" len="lg"/>
            <a:tailEnd type="triangle" w="lg" len="lg"/>
          </a:ln>
        </p:spPr>
        <p:style>
          <a:lnRef idx="2">
            <a:schemeClr val="accent1"/>
          </a:lnRef>
          <a:fillRef idx="0">
            <a:schemeClr val="accent1"/>
          </a:fillRef>
          <a:effectRef idx="1">
            <a:schemeClr val="accent1"/>
          </a:effectRef>
          <a:fontRef idx="minor">
            <a:schemeClr val="tx1"/>
          </a:fontRef>
        </p:style>
      </p:cxnSp>
      <p:sp>
        <p:nvSpPr>
          <p:cNvPr id="10" name="Date Placeholder 9"/>
          <p:cNvSpPr>
            <a:spLocks noGrp="1"/>
          </p:cNvSpPr>
          <p:nvPr>
            <p:ph type="dt" sz="half" idx="10"/>
          </p:nvPr>
        </p:nvSpPr>
        <p:spPr/>
        <p:txBody>
          <a:bodyPr/>
          <a:lstStyle/>
          <a:p>
            <a:r>
              <a:rPr lang="en-US" smtClean="0"/>
              <a:t>CS 61c</a:t>
            </a:r>
            <a:endParaRPr lang="en-US"/>
          </a:p>
        </p:txBody>
      </p:sp>
      <p:pic>
        <p:nvPicPr>
          <p:cNvPr id="27" name="Content Placeholder 26"/>
          <p:cNvPicPr>
            <a:picLocks noGrp="1" noChangeAspect="1"/>
          </p:cNvPicPr>
          <p:nvPr>
            <p:ph idx="1"/>
          </p:nvPr>
        </p:nvPicPr>
        <p:blipFill>
          <a:blip r:embed="rId3"/>
          <a:stretch>
            <a:fillRect/>
          </a:stretch>
        </p:blipFill>
        <p:spPr>
          <a:xfrm>
            <a:off x="220646" y="639757"/>
            <a:ext cx="4887993" cy="4405292"/>
          </a:xfrm>
          <a:prstGeom prst="rect">
            <a:avLst/>
          </a:prstGeom>
        </p:spPr>
      </p:pic>
    </p:spTree>
    <p:extLst>
      <p:ext uri="{BB962C8B-B14F-4D97-AF65-F5344CB8AC3E}">
        <p14:creationId xmlns:p14="http://schemas.microsoft.com/office/powerpoint/2010/main" val="1329012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b="1" dirty="0" err="1" smtClean="0">
                <a:latin typeface="Courier" charset="0"/>
                <a:ea typeface="Courier" charset="0"/>
                <a:cs typeface="Courier" charset="0"/>
              </a:rPr>
              <a:t>malloc</a:t>
            </a:r>
            <a:r>
              <a:rPr lang="en-US" dirty="0" smtClean="0"/>
              <a:t> and </a:t>
            </a:r>
            <a:r>
              <a:rPr lang="en-US" b="1" dirty="0" smtClean="0">
                <a:latin typeface="Courier" charset="0"/>
                <a:ea typeface="Courier" charset="0"/>
                <a:cs typeface="Courier" charset="0"/>
              </a:rPr>
              <a:t>free</a:t>
            </a:r>
            <a:r>
              <a:rPr lang="en-US" dirty="0" smtClean="0"/>
              <a:t> are buddies!</a:t>
            </a:r>
            <a:endParaRPr lang="en-US" dirty="0"/>
          </a:p>
        </p:txBody>
      </p:sp>
      <p:sp>
        <p:nvSpPr>
          <p:cNvPr id="8" name="Text Placeholder 7"/>
          <p:cNvSpPr>
            <a:spLocks noGrp="1"/>
          </p:cNvSpPr>
          <p:nvPr>
            <p:ph type="body" idx="1"/>
          </p:nvPr>
        </p:nvSpPr>
        <p:spPr/>
        <p:txBody>
          <a:bodyPr/>
          <a:lstStyle/>
          <a:p>
            <a:r>
              <a:rPr lang="en-US" dirty="0" err="1" smtClean="0">
                <a:latin typeface="Courier" charset="0"/>
                <a:ea typeface="Courier" charset="0"/>
                <a:cs typeface="Courier" charset="0"/>
              </a:rPr>
              <a:t>malloc</a:t>
            </a:r>
            <a:r>
              <a:rPr lang="en-US" dirty="0" smtClean="0"/>
              <a:t> </a:t>
            </a:r>
            <a:r>
              <a:rPr lang="en-US" dirty="0" smtClean="0">
                <a:solidFill>
                  <a:srgbClr val="FF0000"/>
                </a:solidFill>
              </a:rPr>
              <a:t>and</a:t>
            </a:r>
            <a:r>
              <a:rPr lang="en-US" dirty="0" smtClean="0"/>
              <a:t> </a:t>
            </a:r>
            <a:r>
              <a:rPr lang="en-US" dirty="0" smtClean="0">
                <a:latin typeface="Courier" charset="0"/>
                <a:ea typeface="Courier" charset="0"/>
                <a:cs typeface="Courier" charset="0"/>
              </a:rPr>
              <a:t>free</a:t>
            </a:r>
            <a:endParaRPr lang="en-US" dirty="0">
              <a:latin typeface="Courier" charset="0"/>
              <a:ea typeface="Courier" charset="0"/>
              <a:cs typeface="Courier" charset="0"/>
            </a:endParaRPr>
          </a:p>
        </p:txBody>
      </p:sp>
      <p:sp>
        <p:nvSpPr>
          <p:cNvPr id="9" name="Content Placeholder 8"/>
          <p:cNvSpPr>
            <a:spLocks noGrp="1"/>
          </p:cNvSpPr>
          <p:nvPr>
            <p:ph sz="half" idx="2"/>
          </p:nvPr>
        </p:nvSpPr>
        <p:spPr/>
        <p:txBody>
          <a:bodyPr>
            <a:normAutofit fontScale="92500" lnSpcReduction="20000"/>
          </a:bodyPr>
          <a:lstStyle/>
          <a:p>
            <a:r>
              <a:rPr lang="en-US" sz="2400" dirty="0" smtClean="0"/>
              <a:t>If you call </a:t>
            </a:r>
            <a:r>
              <a:rPr lang="en-US" sz="2400" b="1" dirty="0" err="1" smtClean="0">
                <a:latin typeface="Courier" charset="0"/>
                <a:ea typeface="Courier" charset="0"/>
                <a:cs typeface="Courier" charset="0"/>
              </a:rPr>
              <a:t>malloc</a:t>
            </a:r>
            <a:r>
              <a:rPr lang="en-US" sz="2400" dirty="0" smtClean="0"/>
              <a:t> somewhere, you’ll need to call </a:t>
            </a:r>
            <a:r>
              <a:rPr lang="en-US" sz="2400" b="1" dirty="0" smtClean="0">
                <a:latin typeface="Courier" charset="0"/>
                <a:ea typeface="Courier" charset="0"/>
                <a:cs typeface="Courier" charset="0"/>
              </a:rPr>
              <a:t>free</a:t>
            </a:r>
            <a:r>
              <a:rPr lang="en-US" sz="2400" dirty="0" smtClean="0"/>
              <a:t> on the result (or accept having memory leak)</a:t>
            </a:r>
          </a:p>
          <a:p>
            <a:r>
              <a:rPr lang="en-US" sz="2400" dirty="0" smtClean="0"/>
              <a:t>E.g.</a:t>
            </a:r>
          </a:p>
          <a:p>
            <a:pPr marL="457200" lvl="1" indent="0">
              <a:buNone/>
            </a:pPr>
            <a:r>
              <a:rPr lang="en-US" sz="2000" b="1" dirty="0" err="1" smtClean="0">
                <a:latin typeface="Courier" charset="0"/>
                <a:ea typeface="Courier" charset="0"/>
                <a:cs typeface="Courier" charset="0"/>
              </a:rPr>
              <a:t>int</a:t>
            </a:r>
            <a:r>
              <a:rPr lang="en-US" sz="2000" b="1" dirty="0" smtClean="0">
                <a:latin typeface="Courier" charset="0"/>
                <a:ea typeface="Courier" charset="0"/>
                <a:cs typeface="Courier" charset="0"/>
              </a:rPr>
              <a:t> *p = </a:t>
            </a:r>
            <a:r>
              <a:rPr lang="en-US" sz="2000" b="1" dirty="0" err="1" smtClean="0">
                <a:latin typeface="Courier" charset="0"/>
                <a:ea typeface="Courier" charset="0"/>
                <a:cs typeface="Courier" charset="0"/>
              </a:rPr>
              <a:t>malloc</a:t>
            </a:r>
            <a:r>
              <a:rPr lang="en-US" sz="2000" b="1" dirty="0" smtClean="0">
                <a:latin typeface="Courier" charset="0"/>
                <a:ea typeface="Courier" charset="0"/>
                <a:cs typeface="Courier" charset="0"/>
              </a:rPr>
              <a:t>(</a:t>
            </a:r>
            <a:r>
              <a:rPr lang="is-IS" sz="2000" b="1" dirty="0" smtClean="0">
                <a:latin typeface="Courier" charset="0"/>
                <a:ea typeface="Courier" charset="0"/>
                <a:cs typeface="Courier" charset="0"/>
              </a:rPr>
              <a:t>…);</a:t>
            </a:r>
          </a:p>
          <a:p>
            <a:pPr marL="457200" lvl="1" indent="0">
              <a:buNone/>
            </a:pPr>
            <a:r>
              <a:rPr lang="is-IS" sz="2000" b="1" dirty="0" smtClean="0">
                <a:latin typeface="Courier" charset="0"/>
                <a:ea typeface="Courier" charset="0"/>
                <a:cs typeface="Courier" charset="0"/>
              </a:rPr>
              <a:t>// potentially very </a:t>
            </a:r>
          </a:p>
          <a:p>
            <a:pPr marL="457200" lvl="1" indent="0">
              <a:buNone/>
            </a:pPr>
            <a:r>
              <a:rPr lang="is-IS" sz="2000" b="1" dirty="0" smtClean="0">
                <a:latin typeface="Courier" charset="0"/>
                <a:ea typeface="Courier" charset="0"/>
                <a:cs typeface="Courier" charset="0"/>
              </a:rPr>
              <a:t>// complicated code</a:t>
            </a:r>
          </a:p>
          <a:p>
            <a:pPr marL="457200" lvl="1" indent="0">
              <a:buNone/>
            </a:pPr>
            <a:r>
              <a:rPr lang="is-IS" sz="2000" b="1" dirty="0" smtClean="0">
                <a:latin typeface="Courier" charset="0"/>
                <a:ea typeface="Courier" charset="0"/>
                <a:cs typeface="Courier" charset="0"/>
              </a:rPr>
              <a:t>// when done, call:</a:t>
            </a:r>
          </a:p>
          <a:p>
            <a:pPr marL="457200" lvl="1" indent="0">
              <a:buNone/>
            </a:pPr>
            <a:r>
              <a:rPr lang="is-IS" sz="2000" b="1" dirty="0" smtClean="0">
                <a:latin typeface="Courier" charset="0"/>
                <a:ea typeface="Courier" charset="0"/>
                <a:cs typeface="Courier" charset="0"/>
              </a:rPr>
              <a:t>free(p);</a:t>
            </a:r>
            <a:endParaRPr lang="en-US" sz="2000" b="1" dirty="0" smtClean="0">
              <a:latin typeface="Courier" charset="0"/>
              <a:ea typeface="Courier" charset="0"/>
              <a:cs typeface="Courier" charset="0"/>
            </a:endParaRPr>
          </a:p>
        </p:txBody>
      </p:sp>
      <p:sp>
        <p:nvSpPr>
          <p:cNvPr id="10" name="Text Placeholder 9"/>
          <p:cNvSpPr>
            <a:spLocks noGrp="1"/>
          </p:cNvSpPr>
          <p:nvPr>
            <p:ph type="body" sz="quarter" idx="3"/>
          </p:nvPr>
        </p:nvSpPr>
        <p:spPr/>
        <p:txBody>
          <a:bodyPr/>
          <a:lstStyle/>
          <a:p>
            <a:r>
              <a:rPr lang="en-US" dirty="0" smtClean="0">
                <a:solidFill>
                  <a:srgbClr val="FF0000"/>
                </a:solidFill>
              </a:rPr>
              <a:t>no</a:t>
            </a:r>
            <a:r>
              <a:rPr lang="en-US" dirty="0" smtClean="0"/>
              <a:t> </a:t>
            </a:r>
            <a:r>
              <a:rPr lang="en-US" dirty="0" err="1" smtClean="0">
                <a:latin typeface="Courier" charset="0"/>
                <a:ea typeface="Courier" charset="0"/>
                <a:cs typeface="Courier" charset="0"/>
              </a:rPr>
              <a:t>malloc</a:t>
            </a:r>
            <a:r>
              <a:rPr lang="en-US" dirty="0" smtClean="0"/>
              <a:t>, </a:t>
            </a:r>
            <a:r>
              <a:rPr lang="en-US" dirty="0" smtClean="0">
                <a:solidFill>
                  <a:srgbClr val="FF0000"/>
                </a:solidFill>
              </a:rPr>
              <a:t>no</a:t>
            </a:r>
            <a:r>
              <a:rPr lang="en-US" dirty="0" smtClean="0"/>
              <a:t> </a:t>
            </a:r>
            <a:r>
              <a:rPr lang="en-US" dirty="0" smtClean="0">
                <a:latin typeface="Courier" charset="0"/>
                <a:ea typeface="Courier" charset="0"/>
                <a:cs typeface="Courier" charset="0"/>
              </a:rPr>
              <a:t>free</a:t>
            </a:r>
            <a:endParaRPr lang="en-US" dirty="0">
              <a:latin typeface="Courier" charset="0"/>
              <a:ea typeface="Courier" charset="0"/>
              <a:cs typeface="Courier" charset="0"/>
            </a:endParaRPr>
          </a:p>
        </p:txBody>
      </p:sp>
      <p:sp>
        <p:nvSpPr>
          <p:cNvPr id="11" name="Content Placeholder 10"/>
          <p:cNvSpPr>
            <a:spLocks noGrp="1"/>
          </p:cNvSpPr>
          <p:nvPr>
            <p:ph sz="quarter" idx="4"/>
          </p:nvPr>
        </p:nvSpPr>
        <p:spPr>
          <a:xfrm>
            <a:off x="4498182" y="1698701"/>
            <a:ext cx="4645818" cy="2943546"/>
          </a:xfrm>
        </p:spPr>
        <p:txBody>
          <a:bodyPr>
            <a:normAutofit fontScale="92500" lnSpcReduction="20000"/>
          </a:bodyPr>
          <a:lstStyle/>
          <a:p>
            <a:r>
              <a:rPr lang="en-US" sz="2400" dirty="0" smtClean="0"/>
              <a:t>If you have not called </a:t>
            </a:r>
            <a:r>
              <a:rPr lang="en-US" sz="2400" b="1" dirty="0" err="1" smtClean="0">
                <a:latin typeface="Courier" charset="0"/>
                <a:ea typeface="Courier" charset="0"/>
                <a:cs typeface="Courier" charset="0"/>
              </a:rPr>
              <a:t>malloc</a:t>
            </a:r>
            <a:r>
              <a:rPr lang="en-US" sz="2400" dirty="0" smtClean="0"/>
              <a:t>, do not call </a:t>
            </a:r>
            <a:r>
              <a:rPr lang="en-US" sz="2400" b="1" dirty="0" smtClean="0">
                <a:latin typeface="Courier" charset="0"/>
                <a:ea typeface="Courier" charset="0"/>
                <a:cs typeface="Courier" charset="0"/>
              </a:rPr>
              <a:t>free</a:t>
            </a:r>
            <a:r>
              <a:rPr lang="en-US" sz="2400" dirty="0" smtClean="0"/>
              <a:t>!</a:t>
            </a:r>
          </a:p>
          <a:p>
            <a:r>
              <a:rPr lang="en-US" sz="2400" dirty="0" smtClean="0"/>
              <a:t>E.g.</a:t>
            </a:r>
          </a:p>
          <a:p>
            <a:pPr marL="457200" lvl="1" indent="0">
              <a:buNone/>
            </a:pPr>
            <a:r>
              <a:rPr lang="en-US" sz="2000" b="1" dirty="0" err="1" smtClean="0">
                <a:latin typeface="Courier" charset="0"/>
                <a:ea typeface="Courier" charset="0"/>
                <a:cs typeface="Courier" charset="0"/>
              </a:rPr>
              <a:t>int</a:t>
            </a:r>
            <a:r>
              <a:rPr lang="en-US" sz="2000" b="1" dirty="0" smtClean="0">
                <a:latin typeface="Courier" charset="0"/>
                <a:ea typeface="Courier" charset="0"/>
                <a:cs typeface="Courier" charset="0"/>
              </a:rPr>
              <a:t> x;</a:t>
            </a:r>
          </a:p>
          <a:p>
            <a:pPr marL="457200" lvl="1" indent="0">
              <a:buNone/>
            </a:pPr>
            <a:r>
              <a:rPr lang="en-US" sz="2000" b="1" dirty="0" err="1" smtClean="0">
                <a:latin typeface="Courier" charset="0"/>
                <a:ea typeface="Courier" charset="0"/>
                <a:cs typeface="Courier" charset="0"/>
              </a:rPr>
              <a:t>int</a:t>
            </a:r>
            <a:r>
              <a:rPr lang="en-US" sz="2000" b="1" dirty="0" smtClean="0">
                <a:latin typeface="Courier" charset="0"/>
                <a:ea typeface="Courier" charset="0"/>
                <a:cs typeface="Courier" charset="0"/>
              </a:rPr>
              <a:t> *p = &amp;x;</a:t>
            </a:r>
          </a:p>
          <a:p>
            <a:pPr marL="457200" lvl="1" indent="0">
              <a:buNone/>
            </a:pPr>
            <a:r>
              <a:rPr lang="en-US" sz="2000" b="1" dirty="0" smtClean="0">
                <a:latin typeface="Courier" charset="0"/>
                <a:ea typeface="Courier" charset="0"/>
                <a:cs typeface="Courier" charset="0"/>
              </a:rPr>
              <a:t>// do whatever with p,</a:t>
            </a:r>
          </a:p>
          <a:p>
            <a:pPr marL="457200" lvl="1" indent="0">
              <a:buNone/>
            </a:pPr>
            <a:r>
              <a:rPr lang="en-US" sz="2000" b="1" dirty="0" smtClean="0">
                <a:latin typeface="Courier" charset="0"/>
                <a:ea typeface="Courier" charset="0"/>
                <a:cs typeface="Courier" charset="0"/>
              </a:rPr>
              <a:t>// but do not call free!</a:t>
            </a:r>
          </a:p>
          <a:p>
            <a:pPr marL="457200" lvl="1" indent="0">
              <a:buNone/>
            </a:pPr>
            <a:r>
              <a:rPr lang="en-US" sz="2000" b="1" dirty="0" err="1" smtClean="0">
                <a:latin typeface="Courier" charset="0"/>
                <a:ea typeface="Courier" charset="0"/>
                <a:cs typeface="Courier" charset="0"/>
              </a:rPr>
              <a:t>int</a:t>
            </a:r>
            <a:r>
              <a:rPr lang="en-US" sz="2000" b="1" dirty="0" smtClean="0">
                <a:latin typeface="Courier" charset="0"/>
                <a:ea typeface="Courier" charset="0"/>
                <a:cs typeface="Courier" charset="0"/>
              </a:rPr>
              <a:t> a[5];</a:t>
            </a:r>
          </a:p>
          <a:p>
            <a:pPr marL="457200" lvl="1" indent="0">
              <a:buNone/>
            </a:pPr>
            <a:r>
              <a:rPr lang="en-US" sz="2000" b="1" dirty="0" smtClean="0">
                <a:latin typeface="Courier" charset="0"/>
                <a:ea typeface="Courier" charset="0"/>
                <a:cs typeface="Courier" charset="0"/>
              </a:rPr>
              <a:t>// do whatever with a, but</a:t>
            </a:r>
          </a:p>
          <a:p>
            <a:pPr marL="457200" lvl="1" indent="0">
              <a:buNone/>
            </a:pPr>
            <a:r>
              <a:rPr lang="en-US" sz="2000" b="1" dirty="0" smtClean="0">
                <a:latin typeface="Courier" charset="0"/>
                <a:ea typeface="Courier" charset="0"/>
                <a:cs typeface="Courier" charset="0"/>
              </a:rPr>
              <a:t>// do not call free(a)!</a:t>
            </a:r>
          </a:p>
          <a:p>
            <a:pPr marL="457200" lvl="1" indent="0">
              <a:buNone/>
            </a:pPr>
            <a:endParaRPr lang="en-US" sz="2000" dirty="0"/>
          </a:p>
        </p:txBody>
      </p:sp>
      <p:sp>
        <p:nvSpPr>
          <p:cNvPr id="4" name="Date Placeholder 3"/>
          <p:cNvSpPr>
            <a:spLocks noGrp="1"/>
          </p:cNvSpPr>
          <p:nvPr>
            <p:ph type="dt" sz="half" idx="10"/>
          </p:nvPr>
        </p:nvSpPr>
        <p:spPr/>
        <p:txBody>
          <a:bodyPr/>
          <a:lstStyle/>
          <a:p>
            <a:r>
              <a:rPr lang="en-US" smtClean="0"/>
              <a:t>CS 61c</a:t>
            </a:r>
            <a:endParaRPr lang="en-US"/>
          </a:p>
        </p:txBody>
      </p:sp>
      <p:sp>
        <p:nvSpPr>
          <p:cNvPr id="5" name="Footer Placeholder 4"/>
          <p:cNvSpPr>
            <a:spLocks noGrp="1"/>
          </p:cNvSpPr>
          <p:nvPr>
            <p:ph type="ftr" sz="quarter" idx="11"/>
          </p:nvPr>
        </p:nvSpPr>
        <p:spPr/>
        <p:txBody>
          <a:bodyPr/>
          <a:lstStyle/>
          <a:p>
            <a:r>
              <a:rPr lang="en-US" smtClean="0"/>
              <a:t>Lecture 4: Memory Management</a:t>
            </a:r>
            <a:endParaRPr lang="en-US"/>
          </a:p>
        </p:txBody>
      </p:sp>
      <p:sp>
        <p:nvSpPr>
          <p:cNvPr id="6" name="Slide Number Placeholder 5"/>
          <p:cNvSpPr>
            <a:spLocks noGrp="1"/>
          </p:cNvSpPr>
          <p:nvPr>
            <p:ph type="sldNum" sz="quarter" idx="12"/>
          </p:nvPr>
        </p:nvSpPr>
        <p:spPr/>
        <p:txBody>
          <a:bodyPr/>
          <a:lstStyle/>
          <a:p>
            <a:fld id="{3FF131CF-B26C-E347-9AC9-78212C099DD5}" type="slidenum">
              <a:rPr lang="en-US" smtClean="0"/>
              <a:t>37</a:t>
            </a:fld>
            <a:endParaRPr lang="en-US"/>
          </a:p>
        </p:txBody>
      </p:sp>
    </p:spTree>
    <p:extLst>
      <p:ext uri="{BB962C8B-B14F-4D97-AF65-F5344CB8AC3E}">
        <p14:creationId xmlns:p14="http://schemas.microsoft.com/office/powerpoint/2010/main" val="10416967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smtClean="0">
                <a:ea typeface="ＭＳ Ｐゴシック" pitchFamily="1" charset="-128"/>
                <a:cs typeface="ＭＳ Ｐゴシック" pitchFamily="1" charset="-128"/>
              </a:rPr>
              <a:t>Observations</a:t>
            </a:r>
          </a:p>
        </p:txBody>
      </p:sp>
      <p:sp>
        <p:nvSpPr>
          <p:cNvPr id="26627" name="Rectangle 3"/>
          <p:cNvSpPr>
            <a:spLocks noGrp="1" noChangeArrowheads="1"/>
          </p:cNvSpPr>
          <p:nvPr>
            <p:ph type="body" idx="1"/>
          </p:nvPr>
        </p:nvSpPr>
        <p:spPr>
          <a:xfrm>
            <a:off x="222739" y="1055076"/>
            <a:ext cx="8628184" cy="3712186"/>
          </a:xfrm>
        </p:spPr>
        <p:txBody>
          <a:bodyPr>
            <a:normAutofit fontScale="77500" lnSpcReduction="20000"/>
          </a:bodyPr>
          <a:lstStyle/>
          <a:p>
            <a:r>
              <a:rPr lang="en-US" dirty="0" smtClean="0">
                <a:ea typeface="ＭＳ Ｐゴシック" pitchFamily="1" charset="-128"/>
                <a:cs typeface="ＭＳ Ｐゴシック" pitchFamily="1" charset="-128"/>
              </a:rPr>
              <a:t>Code, Static storage are easy: </a:t>
            </a:r>
          </a:p>
          <a:p>
            <a:pPr lvl="1"/>
            <a:r>
              <a:rPr lang="en-US" dirty="0" smtClean="0">
                <a:ea typeface="ＭＳ Ｐゴシック" pitchFamily="1" charset="-128"/>
                <a:cs typeface="ＭＳ Ｐゴシック" pitchFamily="1" charset="-128"/>
              </a:rPr>
              <a:t>they never grow or shrink</a:t>
            </a:r>
          </a:p>
          <a:p>
            <a:pPr lvl="1"/>
            <a:r>
              <a:rPr lang="en-US" dirty="0" smtClean="0">
                <a:ea typeface="ＭＳ Ｐゴシック" pitchFamily="1" charset="-128"/>
                <a:cs typeface="ＭＳ Ｐゴシック" pitchFamily="1" charset="-128"/>
              </a:rPr>
              <a:t>taken care of by OS</a:t>
            </a:r>
          </a:p>
          <a:p>
            <a:r>
              <a:rPr lang="en-US" dirty="0" smtClean="0">
                <a:ea typeface="ＭＳ Ｐゴシック" pitchFamily="1" charset="-128"/>
                <a:cs typeface="ＭＳ Ｐゴシック" pitchFamily="1" charset="-128"/>
              </a:rPr>
              <a:t>Stack space is relatively easy: </a:t>
            </a:r>
          </a:p>
          <a:p>
            <a:pPr lvl="1"/>
            <a:r>
              <a:rPr lang="en-US" dirty="0" smtClean="0">
                <a:ea typeface="ＭＳ Ｐゴシック" pitchFamily="1" charset="-128"/>
                <a:cs typeface="ＭＳ Ｐゴシック" pitchFamily="1" charset="-128"/>
              </a:rPr>
              <a:t>stack frames are created and destroyed in </a:t>
            </a:r>
            <a:br>
              <a:rPr lang="en-US" dirty="0" smtClean="0">
                <a:ea typeface="ＭＳ Ｐゴシック" pitchFamily="1" charset="-128"/>
                <a:cs typeface="ＭＳ Ｐゴシック" pitchFamily="1" charset="-128"/>
              </a:rPr>
            </a:br>
            <a:r>
              <a:rPr lang="en-US" dirty="0" smtClean="0">
                <a:ea typeface="ＭＳ Ｐゴシック" pitchFamily="1" charset="-128"/>
                <a:cs typeface="ＭＳ Ｐゴシック" pitchFamily="1" charset="-128"/>
              </a:rPr>
              <a:t>last-in, first-out (LIFO) order</a:t>
            </a:r>
          </a:p>
          <a:p>
            <a:pPr lvl="1"/>
            <a:r>
              <a:rPr lang="en-US" dirty="0" smtClean="0">
                <a:ea typeface="ＭＳ Ｐゴシック" pitchFamily="1" charset="-128"/>
                <a:cs typeface="ＭＳ Ｐゴシック" pitchFamily="1" charset="-128"/>
              </a:rPr>
              <a:t>transparent to programmer</a:t>
            </a:r>
          </a:p>
          <a:p>
            <a:pPr lvl="1"/>
            <a:r>
              <a:rPr lang="en-US" dirty="0" smtClean="0">
                <a:ea typeface="ＭＳ Ｐゴシック" pitchFamily="1" charset="-128"/>
                <a:cs typeface="ＭＳ Ｐゴシック" pitchFamily="1" charset="-128"/>
              </a:rPr>
              <a:t>but don’t hold onto it (with pointer) after function returns!</a:t>
            </a:r>
          </a:p>
          <a:p>
            <a:r>
              <a:rPr lang="en-US" i="1" dirty="0" smtClean="0">
                <a:solidFill>
                  <a:srgbClr val="3366FF"/>
                </a:solidFill>
                <a:ea typeface="ＭＳ Ｐゴシック" pitchFamily="1" charset="-128"/>
                <a:cs typeface="ＭＳ Ｐゴシック" pitchFamily="1" charset="-128"/>
              </a:rPr>
              <a:t>Managing the heap is the programmer’s task</a:t>
            </a:r>
            <a:r>
              <a:rPr lang="en-US" dirty="0" smtClean="0">
                <a:ea typeface="ＭＳ Ｐゴシック" pitchFamily="1" charset="-128"/>
                <a:cs typeface="ＭＳ Ｐゴシック" pitchFamily="1" charset="-128"/>
              </a:rPr>
              <a:t>: </a:t>
            </a:r>
          </a:p>
          <a:p>
            <a:pPr lvl="1"/>
            <a:r>
              <a:rPr lang="en-US" dirty="0" smtClean="0">
                <a:ea typeface="ＭＳ Ｐゴシック" pitchFamily="1" charset="-128"/>
                <a:cs typeface="ＭＳ Ｐゴシック" pitchFamily="1" charset="-128"/>
              </a:rPr>
              <a:t>memory can be allocated / deallocated at any time</a:t>
            </a:r>
          </a:p>
          <a:p>
            <a:pPr lvl="1"/>
            <a:r>
              <a:rPr lang="en-US" dirty="0" smtClean="0">
                <a:ea typeface="ＭＳ Ｐゴシック" pitchFamily="1" charset="-128"/>
                <a:cs typeface="ＭＳ Ｐゴシック" pitchFamily="1" charset="-128"/>
              </a:rPr>
              <a:t>how tell / ensure that a block of memory is no longer used </a:t>
            </a:r>
            <a:r>
              <a:rPr lang="en-US" b="1" i="1" dirty="0" smtClean="0">
                <a:solidFill>
                  <a:srgbClr val="00B0F0"/>
                </a:solidFill>
                <a:ea typeface="ＭＳ Ｐゴシック" pitchFamily="1" charset="-128"/>
                <a:cs typeface="ＭＳ Ｐゴシック" pitchFamily="1" charset="-128"/>
              </a:rPr>
              <a:t>anywhere</a:t>
            </a:r>
            <a:r>
              <a:rPr lang="en-US" dirty="0" smtClean="0">
                <a:solidFill>
                  <a:srgbClr val="00B0F0"/>
                </a:solidFill>
                <a:ea typeface="ＭＳ Ｐゴシック" pitchFamily="1" charset="-128"/>
                <a:cs typeface="ＭＳ Ｐゴシック" pitchFamily="1" charset="-128"/>
              </a:rPr>
              <a:t> </a:t>
            </a:r>
            <a:r>
              <a:rPr lang="en-US" dirty="0" smtClean="0">
                <a:ea typeface="ＭＳ Ｐゴシック" pitchFamily="1" charset="-128"/>
                <a:cs typeface="ＭＳ Ｐゴシック" pitchFamily="1" charset="-128"/>
              </a:rPr>
              <a:t>in the program?</a:t>
            </a:r>
          </a:p>
          <a:p>
            <a:pPr lvl="1"/>
            <a:r>
              <a:rPr lang="en-US" dirty="0" smtClean="0">
                <a:ea typeface="ＭＳ Ｐゴシック" pitchFamily="1" charset="-128"/>
                <a:cs typeface="ＭＳ Ｐゴシック" pitchFamily="1" charset="-128"/>
              </a:rPr>
              <a:t>requires planning before coding </a:t>
            </a:r>
            <a:r>
              <a:rPr lang="is-IS" dirty="0" smtClean="0">
                <a:ea typeface="ＭＳ Ｐゴシック" pitchFamily="1" charset="-128"/>
                <a:cs typeface="ＭＳ Ｐゴシック" pitchFamily="1" charset="-128"/>
              </a:rPr>
              <a:t>…</a:t>
            </a:r>
            <a:endParaRPr lang="en-US" dirty="0" smtClean="0">
              <a:ea typeface="ＭＳ Ｐゴシック" pitchFamily="1" charset="-128"/>
              <a:cs typeface="ＭＳ Ｐゴシック" pitchFamily="1" charset="-128"/>
            </a:endParaRPr>
          </a:p>
          <a:p>
            <a:pPr lvl="1"/>
            <a:endParaRPr lang="en-US" dirty="0" smtClean="0">
              <a:ea typeface="ＭＳ Ｐゴシック" pitchFamily="1" charset="-128"/>
              <a:cs typeface="ＭＳ Ｐゴシック" pitchFamily="1" charset="-128"/>
            </a:endParaRPr>
          </a:p>
        </p:txBody>
      </p:sp>
      <p:sp>
        <p:nvSpPr>
          <p:cNvPr id="7" name="Slide Number Placeholder 6"/>
          <p:cNvSpPr>
            <a:spLocks noGrp="1"/>
          </p:cNvSpPr>
          <p:nvPr>
            <p:ph type="sldNum" sz="quarter" idx="12"/>
          </p:nvPr>
        </p:nvSpPr>
        <p:spPr/>
        <p:txBody>
          <a:bodyPr/>
          <a:lstStyle/>
          <a:p>
            <a:pPr>
              <a:defRPr/>
            </a:pPr>
            <a:fld id="{34DB14CC-0480-AE4A-9EB4-59060E4E0B60}" type="slidenum">
              <a:rPr lang="en-US" smtClean="0"/>
              <a:pPr>
                <a:defRPr/>
              </a:pPr>
              <a:t>38</a:t>
            </a:fld>
            <a:endParaRPr lang="en-US"/>
          </a:p>
        </p:txBody>
      </p:sp>
      <p:sp>
        <p:nvSpPr>
          <p:cNvPr id="2" name="Date Placeholder 1"/>
          <p:cNvSpPr>
            <a:spLocks noGrp="1"/>
          </p:cNvSpPr>
          <p:nvPr>
            <p:ph type="dt" sz="half" idx="10"/>
          </p:nvPr>
        </p:nvSpPr>
        <p:spPr/>
        <p:txBody>
          <a:bodyPr/>
          <a:lstStyle/>
          <a:p>
            <a:r>
              <a:rPr lang="en-US" smtClean="0"/>
              <a:t>CS 61c</a:t>
            </a:r>
            <a:endParaRPr lang="en-US"/>
          </a:p>
        </p:txBody>
      </p:sp>
      <p:sp>
        <p:nvSpPr>
          <p:cNvPr id="3" name="Footer Placeholder 2"/>
          <p:cNvSpPr>
            <a:spLocks noGrp="1"/>
          </p:cNvSpPr>
          <p:nvPr>
            <p:ph type="ftr" sz="quarter" idx="11"/>
          </p:nvPr>
        </p:nvSpPr>
        <p:spPr/>
        <p:txBody>
          <a:bodyPr/>
          <a:lstStyle/>
          <a:p>
            <a:r>
              <a:rPr lang="en-US" smtClean="0"/>
              <a:t>Lecture 4: Memory Management</a:t>
            </a:r>
            <a:endParaRPr lang="en-US"/>
          </a:p>
        </p:txBody>
      </p:sp>
    </p:spTree>
    <p:extLst>
      <p:ext uri="{BB962C8B-B14F-4D97-AF65-F5344CB8AC3E}">
        <p14:creationId xmlns:p14="http://schemas.microsoft.com/office/powerpoint/2010/main" val="3797443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62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62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627">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627">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627">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627">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6627">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627">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627">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62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Pointers Wrap-up</a:t>
            </a:r>
          </a:p>
          <a:p>
            <a:r>
              <a:rPr lang="en-US" dirty="0" smtClean="0"/>
              <a:t>Strings in C</a:t>
            </a:r>
          </a:p>
          <a:p>
            <a:r>
              <a:rPr lang="en-US" dirty="0" smtClean="0"/>
              <a:t>C Memory Management</a:t>
            </a:r>
          </a:p>
          <a:p>
            <a:r>
              <a:rPr lang="en-US" dirty="0" smtClean="0"/>
              <a:t>Stack</a:t>
            </a:r>
          </a:p>
          <a:p>
            <a:r>
              <a:rPr lang="en-US" dirty="0" smtClean="0"/>
              <a:t>Heap</a:t>
            </a:r>
          </a:p>
          <a:p>
            <a:r>
              <a:rPr lang="en-US" b="1" dirty="0" smtClean="0"/>
              <a:t>Implementations of</a:t>
            </a:r>
            <a:r>
              <a:rPr lang="en-US" dirty="0" smtClean="0"/>
              <a:t> </a:t>
            </a:r>
            <a:r>
              <a:rPr lang="en-US" b="1" dirty="0" smtClean="0">
                <a:latin typeface="Courier" charset="0"/>
                <a:ea typeface="Courier" charset="0"/>
                <a:cs typeface="Courier" charset="0"/>
              </a:rPr>
              <a:t>malloc/free</a:t>
            </a:r>
          </a:p>
          <a:p>
            <a:r>
              <a:rPr lang="en-US" dirty="0" smtClean="0"/>
              <a:t>Common memory problems &amp; how to avoid/find them</a:t>
            </a:r>
          </a:p>
          <a:p>
            <a:r>
              <a:rPr lang="en-US" dirty="0" smtClean="0"/>
              <a:t>And in Conclusion, …</a:t>
            </a:r>
          </a:p>
          <a:p>
            <a:endParaRPr lang="en-US" dirty="0" smtClean="0"/>
          </a:p>
          <a:p>
            <a:endParaRPr lang="en-US" dirty="0"/>
          </a:p>
        </p:txBody>
      </p:sp>
      <p:sp>
        <p:nvSpPr>
          <p:cNvPr id="4" name="Date Placeholder 3"/>
          <p:cNvSpPr>
            <a:spLocks noGrp="1"/>
          </p:cNvSpPr>
          <p:nvPr>
            <p:ph type="dt" sz="half" idx="10"/>
          </p:nvPr>
        </p:nvSpPr>
        <p:spPr/>
        <p:txBody>
          <a:bodyPr/>
          <a:lstStyle/>
          <a:p>
            <a:r>
              <a:rPr lang="en-US" smtClean="0"/>
              <a:t>CS 61c</a:t>
            </a:r>
            <a:endParaRPr lang="en-US"/>
          </a:p>
        </p:txBody>
      </p:sp>
      <p:sp>
        <p:nvSpPr>
          <p:cNvPr id="5" name="Footer Placeholder 4"/>
          <p:cNvSpPr>
            <a:spLocks noGrp="1"/>
          </p:cNvSpPr>
          <p:nvPr>
            <p:ph type="ftr" sz="quarter" idx="11"/>
          </p:nvPr>
        </p:nvSpPr>
        <p:spPr/>
        <p:txBody>
          <a:bodyPr/>
          <a:lstStyle/>
          <a:p>
            <a:r>
              <a:rPr lang="en-US" smtClean="0"/>
              <a:t>Lecture 4: Memory Management</a:t>
            </a:r>
            <a:endParaRPr lang="en-US"/>
          </a:p>
        </p:txBody>
      </p:sp>
      <p:sp>
        <p:nvSpPr>
          <p:cNvPr id="6" name="Slide Number Placeholder 5"/>
          <p:cNvSpPr>
            <a:spLocks noGrp="1"/>
          </p:cNvSpPr>
          <p:nvPr>
            <p:ph type="sldNum" sz="quarter" idx="12"/>
          </p:nvPr>
        </p:nvSpPr>
        <p:spPr/>
        <p:txBody>
          <a:bodyPr/>
          <a:lstStyle/>
          <a:p>
            <a:fld id="{3FF131CF-B26C-E347-9AC9-78212C099DD5}" type="slidenum">
              <a:rPr lang="en-US" smtClean="0"/>
              <a:t>39</a:t>
            </a:fld>
            <a:endParaRPr lang="en-US"/>
          </a:p>
        </p:txBody>
      </p:sp>
    </p:spTree>
    <p:extLst>
      <p:ext uri="{BB962C8B-B14F-4D97-AF65-F5344CB8AC3E}">
        <p14:creationId xmlns:p14="http://schemas.microsoft.com/office/powerpoint/2010/main" val="18736921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mtClean="0"/>
              <a:t>Your Turn </a:t>
            </a:r>
            <a:r>
              <a:rPr lang="is-IS" smtClean="0"/>
              <a:t>…</a:t>
            </a:r>
            <a:endParaRPr lang="en-US"/>
          </a:p>
        </p:txBody>
      </p:sp>
      <p:sp>
        <p:nvSpPr>
          <p:cNvPr id="3" name="Content Placeholder 2"/>
          <p:cNvSpPr>
            <a:spLocks noGrp="1"/>
          </p:cNvSpPr>
          <p:nvPr>
            <p:ph idx="1"/>
          </p:nvPr>
        </p:nvSpPr>
        <p:spPr>
          <a:xfrm>
            <a:off x="222739" y="756557"/>
            <a:ext cx="8628184" cy="2665049"/>
          </a:xfrm>
        </p:spPr>
        <p:txBody>
          <a:bodyPr>
            <a:noAutofit/>
          </a:bodyPr>
          <a:lstStyle/>
          <a:p>
            <a:pPr marL="0" indent="0">
              <a:buNone/>
            </a:pPr>
            <a:r>
              <a:rPr lang="en-US" sz="2000" b="1" dirty="0" err="1">
                <a:latin typeface="Courier"/>
                <a:cs typeface="Courier"/>
              </a:rPr>
              <a:t>int</a:t>
            </a:r>
            <a:r>
              <a:rPr lang="en-US" sz="2000" b="1" dirty="0">
                <a:latin typeface="Courier"/>
                <a:cs typeface="Courier"/>
              </a:rPr>
              <a:t> x</a:t>
            </a:r>
            <a:r>
              <a:rPr lang="en-US" sz="2000" b="1" dirty="0" smtClean="0">
                <a:latin typeface="Courier"/>
                <a:cs typeface="Courier"/>
              </a:rPr>
              <a:t>[] </a:t>
            </a:r>
            <a:r>
              <a:rPr lang="en-US" sz="2000" b="1" dirty="0">
                <a:latin typeface="Courier"/>
                <a:cs typeface="Courier"/>
              </a:rPr>
              <a:t>= { 2, 4, 6, 8, 10 };</a:t>
            </a:r>
          </a:p>
          <a:p>
            <a:pPr marL="0" indent="0">
              <a:buNone/>
            </a:pPr>
            <a:r>
              <a:rPr lang="en-US" sz="2000" b="1" dirty="0" err="1">
                <a:latin typeface="Courier"/>
                <a:cs typeface="Courier"/>
              </a:rPr>
              <a:t>int</a:t>
            </a:r>
            <a:r>
              <a:rPr lang="en-US" sz="2000" b="1" dirty="0">
                <a:latin typeface="Courier"/>
                <a:cs typeface="Courier"/>
              </a:rPr>
              <a:t> *p = x;</a:t>
            </a:r>
          </a:p>
          <a:p>
            <a:pPr marL="0" indent="0">
              <a:buNone/>
            </a:pPr>
            <a:r>
              <a:rPr lang="en-US" sz="2000" b="1" dirty="0" err="1">
                <a:latin typeface="Courier"/>
                <a:cs typeface="Courier"/>
              </a:rPr>
              <a:t>int</a:t>
            </a:r>
            <a:r>
              <a:rPr lang="en-US" sz="2000" b="1" dirty="0">
                <a:latin typeface="Courier"/>
                <a:cs typeface="Courier"/>
              </a:rPr>
              <a:t> **pp = &amp;p</a:t>
            </a:r>
            <a:r>
              <a:rPr lang="en-US" sz="2000" b="1" dirty="0" smtClean="0">
                <a:latin typeface="Courier"/>
                <a:cs typeface="Courier"/>
              </a:rPr>
              <a:t>;</a:t>
            </a:r>
            <a:endParaRPr lang="en-US" sz="2000" b="1" dirty="0">
              <a:latin typeface="Courier"/>
              <a:cs typeface="Courier"/>
            </a:endParaRPr>
          </a:p>
          <a:p>
            <a:pPr marL="0" indent="0">
              <a:buNone/>
            </a:pPr>
            <a:r>
              <a:rPr lang="en-US" sz="2000" b="1" dirty="0">
                <a:latin typeface="Courier"/>
                <a:cs typeface="Courier"/>
              </a:rPr>
              <a:t>(*pp)++;</a:t>
            </a:r>
          </a:p>
          <a:p>
            <a:pPr marL="0" indent="0">
              <a:buNone/>
            </a:pPr>
            <a:r>
              <a:rPr lang="en-US" sz="2000" b="1" dirty="0">
                <a:latin typeface="Courier"/>
                <a:cs typeface="Courier"/>
              </a:rPr>
              <a:t>(*(*pp))++</a:t>
            </a:r>
            <a:r>
              <a:rPr lang="en-US" sz="2000" b="1" dirty="0" smtClean="0">
                <a:latin typeface="Courier"/>
                <a:cs typeface="Courier"/>
              </a:rPr>
              <a:t>;</a:t>
            </a:r>
            <a:endParaRPr lang="en-US" sz="2000" b="1" dirty="0">
              <a:latin typeface="Courier"/>
              <a:cs typeface="Courier"/>
            </a:endParaRPr>
          </a:p>
          <a:p>
            <a:pPr marL="0" indent="0">
              <a:buNone/>
            </a:pPr>
            <a:r>
              <a:rPr lang="en-US" sz="2000" b="1" dirty="0" err="1">
                <a:latin typeface="Courier"/>
                <a:cs typeface="Courier"/>
              </a:rPr>
              <a:t>printf</a:t>
            </a:r>
            <a:r>
              <a:rPr lang="en-US" sz="2000" b="1" dirty="0">
                <a:latin typeface="Courier"/>
                <a:cs typeface="Courier"/>
              </a:rPr>
              <a:t>("%d\n", *p);</a:t>
            </a:r>
          </a:p>
        </p:txBody>
      </p:sp>
      <p:sp>
        <p:nvSpPr>
          <p:cNvPr id="4" name="Slide Number Placeholder 3"/>
          <p:cNvSpPr>
            <a:spLocks noGrp="1"/>
          </p:cNvSpPr>
          <p:nvPr>
            <p:ph type="sldNum" sz="quarter" idx="12"/>
          </p:nvPr>
        </p:nvSpPr>
        <p:spPr/>
        <p:txBody>
          <a:bodyPr/>
          <a:lstStyle/>
          <a:p>
            <a:fld id="{3CC63E4C-4642-794D-A2FD-70F6B81535F5}" type="slidenum">
              <a:rPr lang="en-US" smtClean="0"/>
              <a:pPr/>
              <a:t>4</a:t>
            </a:fld>
            <a:endParaRPr lang="en-US"/>
          </a:p>
        </p:txBody>
      </p:sp>
      <p:graphicFrame>
        <p:nvGraphicFramePr>
          <p:cNvPr id="9" name="Table 8"/>
          <p:cNvGraphicFramePr>
            <a:graphicFrameLocks noGrp="1"/>
          </p:cNvGraphicFramePr>
          <p:nvPr>
            <p:extLst>
              <p:ext uri="{D42A27DB-BD31-4B8C-83A1-F6EECF244321}">
                <p14:modId xmlns:p14="http://schemas.microsoft.com/office/powerpoint/2010/main" val="2050439916"/>
              </p:ext>
            </p:extLst>
          </p:nvPr>
        </p:nvGraphicFramePr>
        <p:xfrm>
          <a:off x="5222351" y="1575869"/>
          <a:ext cx="3628573" cy="2819399"/>
        </p:xfrm>
        <a:graphic>
          <a:graphicData uri="http://schemas.openxmlformats.org/drawingml/2006/table">
            <a:tbl>
              <a:tblPr firstRow="1" bandRow="1">
                <a:tableStyleId>{93296810-A885-4BE3-A3E7-6D5BEEA58F35}</a:tableStyleId>
              </a:tblPr>
              <a:tblGrid>
                <a:gridCol w="979715"/>
                <a:gridCol w="898515"/>
                <a:gridCol w="806914"/>
                <a:gridCol w="943429"/>
              </a:tblGrid>
              <a:tr h="278130">
                <a:tc>
                  <a:txBody>
                    <a:bodyPr/>
                    <a:lstStyle/>
                    <a:p>
                      <a:pPr algn="ctr"/>
                      <a:r>
                        <a:rPr lang="en-US" sz="1400" smtClean="0"/>
                        <a:t>Name</a:t>
                      </a:r>
                      <a:endParaRPr lang="en-US" sz="1400"/>
                    </a:p>
                  </a:txBody>
                  <a:tcPr marT="34290" marB="34290"/>
                </a:tc>
                <a:tc>
                  <a:txBody>
                    <a:bodyPr/>
                    <a:lstStyle/>
                    <a:p>
                      <a:pPr algn="ctr"/>
                      <a:r>
                        <a:rPr lang="en-US" sz="1400" smtClean="0"/>
                        <a:t>Type</a:t>
                      </a:r>
                      <a:endParaRPr lang="en-US" sz="1400"/>
                    </a:p>
                  </a:txBody>
                  <a:tcPr marT="34290" marB="34290"/>
                </a:tc>
                <a:tc>
                  <a:txBody>
                    <a:bodyPr/>
                    <a:lstStyle/>
                    <a:p>
                      <a:pPr algn="ctr"/>
                      <a:r>
                        <a:rPr lang="en-US" sz="1400" err="1" smtClean="0"/>
                        <a:t>Addr</a:t>
                      </a:r>
                      <a:endParaRPr lang="en-US" sz="1400"/>
                    </a:p>
                  </a:txBody>
                  <a:tcPr marT="34290" marB="34290">
                    <a:solidFill>
                      <a:schemeClr val="accent1">
                        <a:lumMod val="75000"/>
                      </a:schemeClr>
                    </a:solidFill>
                  </a:tcPr>
                </a:tc>
                <a:tc>
                  <a:txBody>
                    <a:bodyPr/>
                    <a:lstStyle/>
                    <a:p>
                      <a:pPr algn="ctr"/>
                      <a:r>
                        <a:rPr lang="en-US" sz="1400" smtClean="0"/>
                        <a:t>Value</a:t>
                      </a:r>
                      <a:endParaRPr lang="en-US" sz="1400"/>
                    </a:p>
                  </a:txBody>
                  <a:tcPr marT="34290" marB="34290">
                    <a:solidFill>
                      <a:schemeClr val="accent1">
                        <a:lumMod val="75000"/>
                      </a:schemeClr>
                    </a:solidFill>
                  </a:tcPr>
                </a:tc>
              </a:tr>
              <a:tr h="278130">
                <a:tc>
                  <a:txBody>
                    <a:bodyPr/>
                    <a:lstStyle/>
                    <a:p>
                      <a:pPr algn="ctr"/>
                      <a:endParaRPr lang="en-US" sz="1400"/>
                    </a:p>
                  </a:txBody>
                  <a:tcPr marT="34290" marB="34290"/>
                </a:tc>
                <a:tc>
                  <a:txBody>
                    <a:bodyPr/>
                    <a:lstStyle/>
                    <a:p>
                      <a:pPr algn="ctr"/>
                      <a:endParaRPr lang="en-US" sz="1400"/>
                    </a:p>
                  </a:txBody>
                  <a:tcPr marT="34290" marB="34290"/>
                </a:tc>
                <a:tc>
                  <a:txBody>
                    <a:bodyPr/>
                    <a:lstStyle/>
                    <a:p>
                      <a:pPr algn="ctr"/>
                      <a:r>
                        <a:rPr lang="is-IS" sz="1400" smtClean="0"/>
                        <a:t>…</a:t>
                      </a:r>
                      <a:endParaRPr lang="en-US" sz="1400"/>
                    </a:p>
                  </a:txBody>
                  <a:tcPr marT="34290" marB="34290">
                    <a:solidFill>
                      <a:schemeClr val="accent1">
                        <a:lumMod val="20000"/>
                        <a:lumOff val="80000"/>
                      </a:schemeClr>
                    </a:solidFill>
                  </a:tcPr>
                </a:tc>
                <a:tc>
                  <a:txBody>
                    <a:bodyPr/>
                    <a:lstStyle/>
                    <a:p>
                      <a:pPr algn="ctr"/>
                      <a:endParaRPr lang="en-US" sz="1400"/>
                    </a:p>
                  </a:txBody>
                  <a:tcPr marT="34290" marB="34290">
                    <a:solidFill>
                      <a:schemeClr val="accent1">
                        <a:lumMod val="20000"/>
                        <a:lumOff val="80000"/>
                      </a:schemeClr>
                    </a:solidFill>
                  </a:tcPr>
                </a:tc>
              </a:tr>
              <a:tr h="278130">
                <a:tc>
                  <a:txBody>
                    <a:bodyPr/>
                    <a:lstStyle/>
                    <a:p>
                      <a:pPr algn="ctr"/>
                      <a:endParaRPr lang="en-US" sz="1400" dirty="0"/>
                    </a:p>
                  </a:txBody>
                  <a:tcPr marT="34290" marB="34290"/>
                </a:tc>
                <a:tc>
                  <a:txBody>
                    <a:bodyPr/>
                    <a:lstStyle/>
                    <a:p>
                      <a:pPr algn="ctr"/>
                      <a:endParaRPr lang="en-US" sz="1400"/>
                    </a:p>
                  </a:txBody>
                  <a:tcPr marT="34290" marB="34290"/>
                </a:tc>
                <a:tc>
                  <a:txBody>
                    <a:bodyPr/>
                    <a:lstStyle/>
                    <a:p>
                      <a:pPr algn="ctr"/>
                      <a:r>
                        <a:rPr lang="en-US" sz="1400" smtClean="0"/>
                        <a:t>106</a:t>
                      </a:r>
                      <a:endParaRPr lang="en-US" sz="1400"/>
                    </a:p>
                  </a:txBody>
                  <a:tcPr marT="34290" marB="34290"/>
                </a:tc>
                <a:tc>
                  <a:txBody>
                    <a:bodyPr/>
                    <a:lstStyle/>
                    <a:p>
                      <a:pPr algn="ctr"/>
                      <a:endParaRPr lang="en-US" sz="1400" dirty="0"/>
                    </a:p>
                  </a:txBody>
                  <a:tcPr marT="34290" marB="34290"/>
                </a:tc>
              </a:tr>
              <a:tr h="278130">
                <a:tc>
                  <a:txBody>
                    <a:bodyPr/>
                    <a:lstStyle/>
                    <a:p>
                      <a:pPr algn="ctr"/>
                      <a:endParaRPr lang="en-US" sz="1400" dirty="0"/>
                    </a:p>
                  </a:txBody>
                  <a:tcPr marT="34290" marB="34290"/>
                </a:tc>
                <a:tc>
                  <a:txBody>
                    <a:bodyPr/>
                    <a:lstStyle/>
                    <a:p>
                      <a:pPr algn="ctr"/>
                      <a:endParaRPr lang="en-US" sz="1400"/>
                    </a:p>
                  </a:txBody>
                  <a:tcPr marT="34290" marB="34290"/>
                </a:tc>
                <a:tc>
                  <a:txBody>
                    <a:bodyPr/>
                    <a:lstStyle/>
                    <a:p>
                      <a:pPr algn="ctr"/>
                      <a:r>
                        <a:rPr lang="en-US" sz="1400" smtClean="0"/>
                        <a:t>105</a:t>
                      </a:r>
                      <a:endParaRPr lang="en-US" sz="1400"/>
                    </a:p>
                  </a:txBody>
                  <a:tcPr marT="34290" marB="34290">
                    <a:solidFill>
                      <a:schemeClr val="accent1">
                        <a:lumMod val="20000"/>
                        <a:lumOff val="80000"/>
                      </a:schemeClr>
                    </a:solidFill>
                  </a:tcPr>
                </a:tc>
                <a:tc>
                  <a:txBody>
                    <a:bodyPr/>
                    <a:lstStyle/>
                    <a:p>
                      <a:pPr algn="ctr"/>
                      <a:endParaRPr lang="en-US" sz="1400" dirty="0"/>
                    </a:p>
                  </a:txBody>
                  <a:tcPr marT="34290" marB="34290">
                    <a:solidFill>
                      <a:schemeClr val="accent1">
                        <a:lumMod val="20000"/>
                        <a:lumOff val="80000"/>
                      </a:schemeClr>
                    </a:solidFill>
                  </a:tcPr>
                </a:tc>
              </a:tr>
              <a:tr h="278130">
                <a:tc>
                  <a:txBody>
                    <a:bodyPr/>
                    <a:lstStyle/>
                    <a:p>
                      <a:pPr algn="ctr"/>
                      <a:endParaRPr lang="en-US" sz="1400"/>
                    </a:p>
                  </a:txBody>
                  <a:tcPr marT="34290" marB="34290"/>
                </a:tc>
                <a:tc>
                  <a:txBody>
                    <a:bodyPr/>
                    <a:lstStyle/>
                    <a:p>
                      <a:pPr algn="ctr"/>
                      <a:endParaRPr lang="en-US" sz="1400"/>
                    </a:p>
                  </a:txBody>
                  <a:tcPr marT="34290" marB="34290"/>
                </a:tc>
                <a:tc>
                  <a:txBody>
                    <a:bodyPr/>
                    <a:lstStyle/>
                    <a:p>
                      <a:pPr algn="ctr"/>
                      <a:r>
                        <a:rPr lang="en-US" sz="1400" smtClean="0"/>
                        <a:t>104</a:t>
                      </a:r>
                      <a:endParaRPr lang="en-US" sz="1400"/>
                    </a:p>
                  </a:txBody>
                  <a:tcPr marT="34290" marB="34290"/>
                </a:tc>
                <a:tc>
                  <a:txBody>
                    <a:bodyPr/>
                    <a:lstStyle/>
                    <a:p>
                      <a:pPr algn="ctr"/>
                      <a:endParaRPr lang="en-US" sz="1400"/>
                    </a:p>
                  </a:txBody>
                  <a:tcPr marT="34290" marB="34290"/>
                </a:tc>
              </a:tr>
              <a:tr h="278130">
                <a:tc>
                  <a:txBody>
                    <a:bodyPr/>
                    <a:lstStyle/>
                    <a:p>
                      <a:pPr algn="ctr"/>
                      <a:endParaRPr lang="en-US" sz="1400"/>
                    </a:p>
                  </a:txBody>
                  <a:tcPr marT="34290" marB="34290"/>
                </a:tc>
                <a:tc>
                  <a:txBody>
                    <a:bodyPr/>
                    <a:lstStyle/>
                    <a:p>
                      <a:pPr algn="ctr"/>
                      <a:endParaRPr lang="en-US" sz="1400"/>
                    </a:p>
                  </a:txBody>
                  <a:tcPr marT="34290" marB="34290"/>
                </a:tc>
                <a:tc>
                  <a:txBody>
                    <a:bodyPr/>
                    <a:lstStyle/>
                    <a:p>
                      <a:pPr algn="ctr"/>
                      <a:r>
                        <a:rPr lang="en-US" sz="1400" smtClean="0"/>
                        <a:t>103</a:t>
                      </a:r>
                      <a:endParaRPr lang="en-US" sz="1400"/>
                    </a:p>
                  </a:txBody>
                  <a:tcPr marT="34290" marB="34290">
                    <a:solidFill>
                      <a:schemeClr val="accent1">
                        <a:lumMod val="20000"/>
                        <a:lumOff val="80000"/>
                      </a:schemeClr>
                    </a:solidFill>
                  </a:tcPr>
                </a:tc>
                <a:tc>
                  <a:txBody>
                    <a:bodyPr/>
                    <a:lstStyle/>
                    <a:p>
                      <a:pPr algn="ctr"/>
                      <a:endParaRPr lang="en-US" sz="1400"/>
                    </a:p>
                  </a:txBody>
                  <a:tcPr marT="34290" marB="34290">
                    <a:solidFill>
                      <a:schemeClr val="accent1">
                        <a:lumMod val="20000"/>
                        <a:lumOff val="80000"/>
                      </a:schemeClr>
                    </a:solidFill>
                  </a:tcPr>
                </a:tc>
              </a:tr>
              <a:tr h="278130">
                <a:tc>
                  <a:txBody>
                    <a:bodyPr/>
                    <a:lstStyle/>
                    <a:p>
                      <a:pPr algn="ctr"/>
                      <a:endParaRPr lang="en-US" sz="1400" dirty="0"/>
                    </a:p>
                  </a:txBody>
                  <a:tcPr marT="34290" marB="34290"/>
                </a:tc>
                <a:tc>
                  <a:txBody>
                    <a:bodyPr/>
                    <a:lstStyle/>
                    <a:p>
                      <a:pPr algn="ctr"/>
                      <a:endParaRPr lang="en-US" sz="1400"/>
                    </a:p>
                  </a:txBody>
                  <a:tcPr marT="34290" marB="34290"/>
                </a:tc>
                <a:tc>
                  <a:txBody>
                    <a:bodyPr/>
                    <a:lstStyle/>
                    <a:p>
                      <a:pPr algn="ctr"/>
                      <a:r>
                        <a:rPr lang="en-US" sz="1400" smtClean="0"/>
                        <a:t>102</a:t>
                      </a:r>
                      <a:endParaRPr lang="en-US" sz="1400"/>
                    </a:p>
                  </a:txBody>
                  <a:tcPr marT="34290" marB="34290"/>
                </a:tc>
                <a:tc>
                  <a:txBody>
                    <a:bodyPr/>
                    <a:lstStyle/>
                    <a:p>
                      <a:pPr algn="ctr"/>
                      <a:endParaRPr lang="en-US" sz="1400"/>
                    </a:p>
                  </a:txBody>
                  <a:tcPr marT="34290" marB="34290"/>
                </a:tc>
              </a:tr>
              <a:tr h="278130">
                <a:tc>
                  <a:txBody>
                    <a:bodyPr/>
                    <a:lstStyle/>
                    <a:p>
                      <a:pPr algn="ctr"/>
                      <a:endParaRPr lang="en-US" sz="1400"/>
                    </a:p>
                  </a:txBody>
                  <a:tcPr marT="34290" marB="34290"/>
                </a:tc>
                <a:tc>
                  <a:txBody>
                    <a:bodyPr/>
                    <a:lstStyle/>
                    <a:p>
                      <a:pPr algn="ctr"/>
                      <a:endParaRPr lang="en-US" sz="1400"/>
                    </a:p>
                  </a:txBody>
                  <a:tcPr marT="34290" marB="34290"/>
                </a:tc>
                <a:tc>
                  <a:txBody>
                    <a:bodyPr/>
                    <a:lstStyle/>
                    <a:p>
                      <a:pPr algn="ctr"/>
                      <a:r>
                        <a:rPr lang="en-US" sz="1400" smtClean="0"/>
                        <a:t>101</a:t>
                      </a:r>
                      <a:endParaRPr lang="en-US" sz="1400"/>
                    </a:p>
                  </a:txBody>
                  <a:tcPr marT="34290" marB="34290">
                    <a:solidFill>
                      <a:schemeClr val="accent1">
                        <a:lumMod val="20000"/>
                        <a:lumOff val="80000"/>
                      </a:schemeClr>
                    </a:solidFill>
                  </a:tcPr>
                </a:tc>
                <a:tc>
                  <a:txBody>
                    <a:bodyPr/>
                    <a:lstStyle/>
                    <a:p>
                      <a:pPr algn="ctr"/>
                      <a:endParaRPr lang="en-US" sz="1400"/>
                    </a:p>
                  </a:txBody>
                  <a:tcPr marT="34290" marB="34290">
                    <a:solidFill>
                      <a:schemeClr val="accent1">
                        <a:lumMod val="20000"/>
                        <a:lumOff val="80000"/>
                      </a:schemeClr>
                    </a:solidFill>
                  </a:tcPr>
                </a:tc>
              </a:tr>
              <a:tr h="278130">
                <a:tc>
                  <a:txBody>
                    <a:bodyPr/>
                    <a:lstStyle/>
                    <a:p>
                      <a:pPr algn="ctr"/>
                      <a:endParaRPr lang="en-US" sz="1400"/>
                    </a:p>
                  </a:txBody>
                  <a:tcPr marT="34290" marB="34290"/>
                </a:tc>
                <a:tc>
                  <a:txBody>
                    <a:bodyPr/>
                    <a:lstStyle/>
                    <a:p>
                      <a:pPr algn="ctr"/>
                      <a:endParaRPr lang="en-US" sz="1400"/>
                    </a:p>
                  </a:txBody>
                  <a:tcPr marT="34290" marB="34290"/>
                </a:tc>
                <a:tc>
                  <a:txBody>
                    <a:bodyPr/>
                    <a:lstStyle/>
                    <a:p>
                      <a:pPr algn="ctr"/>
                      <a:r>
                        <a:rPr lang="en-US" sz="1400" smtClean="0"/>
                        <a:t>100</a:t>
                      </a:r>
                      <a:endParaRPr lang="en-US" sz="1400"/>
                    </a:p>
                  </a:txBody>
                  <a:tcPr marT="34290" marB="34290"/>
                </a:tc>
                <a:tc>
                  <a:txBody>
                    <a:bodyPr/>
                    <a:lstStyle/>
                    <a:p>
                      <a:pPr algn="ctr"/>
                      <a:endParaRPr lang="en-US" sz="1400"/>
                    </a:p>
                  </a:txBody>
                  <a:tcPr marT="34290" marB="34290"/>
                </a:tc>
              </a:tr>
              <a:tr h="278130">
                <a:tc>
                  <a:txBody>
                    <a:bodyPr/>
                    <a:lstStyle/>
                    <a:p>
                      <a:pPr algn="ctr"/>
                      <a:endParaRPr lang="en-US" sz="1400"/>
                    </a:p>
                  </a:txBody>
                  <a:tcPr marT="34290" marB="34290"/>
                </a:tc>
                <a:tc>
                  <a:txBody>
                    <a:bodyPr/>
                    <a:lstStyle/>
                    <a:p>
                      <a:pPr algn="ctr"/>
                      <a:endParaRPr lang="en-US" sz="1400"/>
                    </a:p>
                  </a:txBody>
                  <a:tcPr marT="34290" marB="34290"/>
                </a:tc>
                <a:tc>
                  <a:txBody>
                    <a:bodyPr/>
                    <a:lstStyle/>
                    <a:p>
                      <a:pPr algn="ctr"/>
                      <a:r>
                        <a:rPr lang="is-IS" sz="1400" smtClean="0"/>
                        <a:t>…</a:t>
                      </a:r>
                      <a:endParaRPr lang="en-US" sz="1400"/>
                    </a:p>
                  </a:txBody>
                  <a:tcPr marT="34290" marB="34290">
                    <a:solidFill>
                      <a:schemeClr val="accent1">
                        <a:lumMod val="20000"/>
                        <a:lumOff val="80000"/>
                      </a:schemeClr>
                    </a:solidFill>
                  </a:tcPr>
                </a:tc>
                <a:tc>
                  <a:txBody>
                    <a:bodyPr/>
                    <a:lstStyle/>
                    <a:p>
                      <a:pPr algn="ctr"/>
                      <a:endParaRPr lang="en-US" sz="1400" dirty="0"/>
                    </a:p>
                  </a:txBody>
                  <a:tcPr marT="34290" marB="34290">
                    <a:solidFill>
                      <a:schemeClr val="accent1">
                        <a:lumMod val="20000"/>
                        <a:lumOff val="80000"/>
                      </a:schemeClr>
                    </a:solidFill>
                  </a:tcPr>
                </a:tc>
              </a:tr>
            </a:tbl>
          </a:graphicData>
        </a:graphic>
      </p:graphicFrame>
      <p:graphicFrame>
        <p:nvGraphicFramePr>
          <p:cNvPr id="7" name="Content Placeholder 8"/>
          <p:cNvGraphicFramePr>
            <a:graphicFrameLocks/>
          </p:cNvGraphicFramePr>
          <p:nvPr>
            <p:extLst>
              <p:ext uri="{D42A27DB-BD31-4B8C-83A1-F6EECF244321}">
                <p14:modId xmlns:p14="http://schemas.microsoft.com/office/powerpoint/2010/main" val="3424522280"/>
              </p:ext>
            </p:extLst>
          </p:nvPr>
        </p:nvGraphicFramePr>
        <p:xfrm>
          <a:off x="495867" y="3205070"/>
          <a:ext cx="2942664" cy="1853415"/>
        </p:xfrm>
        <a:graphic>
          <a:graphicData uri="http://schemas.openxmlformats.org/drawingml/2006/table">
            <a:tbl>
              <a:tblPr firstRow="1" bandRow="1">
                <a:tableStyleId>{5C22544A-7EE6-4342-B048-85BDC9FD1C3A}</a:tableStyleId>
              </a:tblPr>
              <a:tblGrid>
                <a:gridCol w="1471332"/>
                <a:gridCol w="1471332"/>
              </a:tblGrid>
              <a:tr h="370683">
                <a:tc>
                  <a:txBody>
                    <a:bodyPr/>
                    <a:lstStyle/>
                    <a:p>
                      <a:pPr algn="ctr"/>
                      <a:r>
                        <a:rPr lang="en-US" sz="1800" dirty="0" smtClean="0"/>
                        <a:t>Answer</a:t>
                      </a:r>
                      <a:endParaRPr lang="en-US" sz="1800" dirty="0"/>
                    </a:p>
                  </a:txBody>
                  <a:tcPr marT="34290" marB="34290"/>
                </a:tc>
                <a:tc>
                  <a:txBody>
                    <a:bodyPr/>
                    <a:lstStyle/>
                    <a:p>
                      <a:pPr algn="ctr"/>
                      <a:endParaRPr lang="en-US" sz="1800" dirty="0"/>
                    </a:p>
                  </a:txBody>
                  <a:tcPr marT="34290" marB="34290"/>
                </a:tc>
              </a:tr>
              <a:tr h="370683">
                <a:tc>
                  <a:txBody>
                    <a:bodyPr/>
                    <a:lstStyle/>
                    <a:p>
                      <a:pPr algn="ctr"/>
                      <a:r>
                        <a:rPr lang="en-US" sz="1800" dirty="0" smtClean="0">
                          <a:solidFill>
                            <a:srgbClr val="FF0000"/>
                          </a:solidFill>
                        </a:rPr>
                        <a:t>RED</a:t>
                      </a:r>
                      <a:endParaRPr lang="en-US" sz="1800" dirty="0">
                        <a:solidFill>
                          <a:srgbClr val="FF0000"/>
                        </a:solidFill>
                      </a:endParaRPr>
                    </a:p>
                  </a:txBody>
                  <a:tcPr marT="34290" marB="34290"/>
                </a:tc>
                <a:tc>
                  <a:txBody>
                    <a:bodyPr/>
                    <a:lstStyle/>
                    <a:p>
                      <a:pPr algn="ctr"/>
                      <a:r>
                        <a:rPr lang="en-US" sz="1800" dirty="0" smtClean="0"/>
                        <a:t>2</a:t>
                      </a:r>
                      <a:endParaRPr lang="en-US" sz="1800" dirty="0"/>
                    </a:p>
                  </a:txBody>
                  <a:tcPr marT="34290" marB="34290"/>
                </a:tc>
              </a:tr>
              <a:tr h="370683">
                <a:tc>
                  <a:txBody>
                    <a:bodyPr/>
                    <a:lstStyle/>
                    <a:p>
                      <a:pPr algn="ctr"/>
                      <a:r>
                        <a:rPr lang="en-US" sz="1800" dirty="0" smtClean="0">
                          <a:solidFill>
                            <a:srgbClr val="008000"/>
                          </a:solidFill>
                        </a:rPr>
                        <a:t>GREEN</a:t>
                      </a:r>
                      <a:endParaRPr lang="en-US" sz="1800" dirty="0">
                        <a:solidFill>
                          <a:srgbClr val="008000"/>
                        </a:solidFill>
                      </a:endParaRPr>
                    </a:p>
                  </a:txBody>
                  <a:tcPr marT="34290" marB="34290"/>
                </a:tc>
                <a:tc>
                  <a:txBody>
                    <a:bodyPr/>
                    <a:lstStyle/>
                    <a:p>
                      <a:pPr algn="ctr"/>
                      <a:r>
                        <a:rPr lang="en-US" sz="1800" dirty="0" smtClean="0"/>
                        <a:t>3</a:t>
                      </a:r>
                      <a:endParaRPr lang="en-US" sz="1800" dirty="0"/>
                    </a:p>
                  </a:txBody>
                  <a:tcPr marT="34290" marB="34290"/>
                </a:tc>
              </a:tr>
              <a:tr h="370683">
                <a:tc>
                  <a:txBody>
                    <a:bodyPr/>
                    <a:lstStyle/>
                    <a:p>
                      <a:pPr algn="ctr"/>
                      <a:r>
                        <a:rPr lang="en-US" sz="1800" dirty="0" smtClean="0">
                          <a:solidFill>
                            <a:schemeClr val="accent2"/>
                          </a:solidFill>
                        </a:rPr>
                        <a:t>ORANGE</a:t>
                      </a:r>
                      <a:endParaRPr lang="en-US" sz="1800" dirty="0">
                        <a:solidFill>
                          <a:schemeClr val="accent2"/>
                        </a:solidFill>
                      </a:endParaRPr>
                    </a:p>
                  </a:txBody>
                  <a:tcPr marT="34290" marB="34290"/>
                </a:tc>
                <a:tc>
                  <a:txBody>
                    <a:bodyPr/>
                    <a:lstStyle/>
                    <a:p>
                      <a:pPr algn="ctr"/>
                      <a:r>
                        <a:rPr lang="en-US" sz="1800" dirty="0" smtClean="0"/>
                        <a:t>4</a:t>
                      </a:r>
                      <a:endParaRPr lang="en-US" sz="1800" dirty="0"/>
                    </a:p>
                  </a:txBody>
                  <a:tcPr marT="34290" marB="34290"/>
                </a:tc>
              </a:tr>
              <a:tr h="370683">
                <a:tc>
                  <a:txBody>
                    <a:bodyPr/>
                    <a:lstStyle/>
                    <a:p>
                      <a:pPr algn="ctr"/>
                      <a:r>
                        <a:rPr lang="en-US" sz="1800" b="1" cap="none" spc="0"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YELLOW</a:t>
                      </a:r>
                      <a:endParaRPr lang="en-US" sz="1800" b="1" cap="none" spc="0"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a:txBody>
                  <a:tcPr marT="34290" marB="34290"/>
                </a:tc>
                <a:tc>
                  <a:txBody>
                    <a:bodyPr/>
                    <a:lstStyle/>
                    <a:p>
                      <a:pPr algn="ctr"/>
                      <a:r>
                        <a:rPr lang="en-US" sz="1800" dirty="0" smtClean="0"/>
                        <a:t>5</a:t>
                      </a:r>
                      <a:endParaRPr lang="en-US" sz="1800" dirty="0"/>
                    </a:p>
                  </a:txBody>
                  <a:tcPr marT="34290" marB="34290"/>
                </a:tc>
              </a:tr>
            </a:tbl>
          </a:graphicData>
        </a:graphic>
      </p:graphicFrame>
    </p:spTree>
    <p:extLst>
      <p:ext uri="{BB962C8B-B14F-4D97-AF65-F5344CB8AC3E}">
        <p14:creationId xmlns:p14="http://schemas.microsoft.com/office/powerpoint/2010/main" val="3591507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How are Malloc/Free implemented?</a:t>
            </a:r>
            <a:endParaRPr lang="en-US" dirty="0"/>
          </a:p>
        </p:txBody>
      </p:sp>
      <p:sp>
        <p:nvSpPr>
          <p:cNvPr id="3" name="Content Placeholder 2"/>
          <p:cNvSpPr>
            <a:spLocks noGrp="1"/>
          </p:cNvSpPr>
          <p:nvPr>
            <p:ph idx="1"/>
          </p:nvPr>
        </p:nvSpPr>
        <p:spPr/>
        <p:txBody>
          <a:bodyPr/>
          <a:lstStyle/>
          <a:p>
            <a:r>
              <a:rPr lang="en-US" dirty="0" smtClean="0"/>
              <a:t>Underlying operating system allows </a:t>
            </a:r>
            <a:r>
              <a:rPr lang="en-US" b="1" dirty="0" smtClean="0">
                <a:latin typeface="Courier"/>
                <a:cs typeface="Courier"/>
              </a:rPr>
              <a:t>malloc</a:t>
            </a:r>
            <a:r>
              <a:rPr lang="en-US" dirty="0" smtClean="0"/>
              <a:t> library to ask for large blocks of memory to use in heap </a:t>
            </a:r>
          </a:p>
          <a:p>
            <a:pPr lvl="1"/>
            <a:r>
              <a:rPr lang="en-US" dirty="0"/>
              <a:t>E</a:t>
            </a:r>
            <a:r>
              <a:rPr lang="en-US" dirty="0" smtClean="0"/>
              <a:t>.g., using Unix </a:t>
            </a:r>
            <a:r>
              <a:rPr lang="en-US" b="1" dirty="0" err="1" smtClean="0">
                <a:latin typeface="Courier"/>
                <a:cs typeface="Courier"/>
              </a:rPr>
              <a:t>sbrk</a:t>
            </a:r>
            <a:r>
              <a:rPr lang="en-US" b="1" dirty="0" smtClean="0">
                <a:latin typeface="Courier"/>
                <a:cs typeface="Courier"/>
              </a:rPr>
              <a:t>()</a:t>
            </a:r>
            <a:r>
              <a:rPr lang="en-US" b="1" dirty="0" smtClean="0">
                <a:latin typeface="Calibri"/>
                <a:cs typeface="Calibri"/>
              </a:rPr>
              <a:t> </a:t>
            </a:r>
            <a:r>
              <a:rPr lang="en-US" dirty="0" smtClean="0"/>
              <a:t>call</a:t>
            </a:r>
          </a:p>
          <a:p>
            <a:r>
              <a:rPr lang="en-US" dirty="0" smtClean="0"/>
              <a:t>C standard </a:t>
            </a:r>
            <a:r>
              <a:rPr lang="en-US" b="1" dirty="0">
                <a:latin typeface="Courier"/>
                <a:cs typeface="Courier"/>
              </a:rPr>
              <a:t>m</a:t>
            </a:r>
            <a:r>
              <a:rPr lang="en-US" b="1" dirty="0" smtClean="0">
                <a:latin typeface="Courier"/>
                <a:cs typeface="Courier"/>
              </a:rPr>
              <a:t>alloc</a:t>
            </a:r>
            <a:r>
              <a:rPr lang="en-US" dirty="0" smtClean="0"/>
              <a:t> library creates data structure inside unused portions of the heap to track free space</a:t>
            </a:r>
          </a:p>
          <a:p>
            <a:pPr lvl="1"/>
            <a:r>
              <a:rPr lang="en-US" dirty="0"/>
              <a:t>W</a:t>
            </a:r>
            <a:r>
              <a:rPr lang="en-US" dirty="0" smtClean="0"/>
              <a:t>riting to unallocated (or </a:t>
            </a:r>
            <a:r>
              <a:rPr lang="en-US" dirty="0" err="1" smtClean="0"/>
              <a:t>free’d</a:t>
            </a:r>
            <a:r>
              <a:rPr lang="en-US" dirty="0" smtClean="0"/>
              <a:t>) memory can corrupt this data structure. </a:t>
            </a:r>
          </a:p>
          <a:p>
            <a:pPr lvl="1"/>
            <a:r>
              <a:rPr lang="en-US" dirty="0" smtClean="0"/>
              <a:t>Whose fault is it? The library’s?</a:t>
            </a:r>
            <a:endParaRPr lang="en-US" dirty="0"/>
          </a:p>
        </p:txBody>
      </p:sp>
      <p:sp>
        <p:nvSpPr>
          <p:cNvPr id="4" name="Date Placeholder 3"/>
          <p:cNvSpPr>
            <a:spLocks noGrp="1"/>
          </p:cNvSpPr>
          <p:nvPr>
            <p:ph type="dt" sz="half" idx="10"/>
          </p:nvPr>
        </p:nvSpPr>
        <p:spPr/>
        <p:txBody>
          <a:bodyPr/>
          <a:lstStyle/>
          <a:p>
            <a:r>
              <a:rPr lang="en-US" smtClean="0"/>
              <a:t>CS 61c</a:t>
            </a:r>
            <a:endParaRPr lang="en-US"/>
          </a:p>
        </p:txBody>
      </p:sp>
      <p:sp>
        <p:nvSpPr>
          <p:cNvPr id="5" name="Footer Placeholder 4"/>
          <p:cNvSpPr>
            <a:spLocks noGrp="1"/>
          </p:cNvSpPr>
          <p:nvPr>
            <p:ph type="ftr" sz="quarter" idx="11"/>
          </p:nvPr>
        </p:nvSpPr>
        <p:spPr/>
        <p:txBody>
          <a:bodyPr/>
          <a:lstStyle/>
          <a:p>
            <a:r>
              <a:rPr lang="en-US" smtClean="0"/>
              <a:t>Lecture 4: Memory Management</a:t>
            </a:r>
            <a:endParaRPr lang="en-US"/>
          </a:p>
        </p:txBody>
      </p:sp>
      <p:sp>
        <p:nvSpPr>
          <p:cNvPr id="6" name="Slide Number Placeholder 5"/>
          <p:cNvSpPr>
            <a:spLocks noGrp="1"/>
          </p:cNvSpPr>
          <p:nvPr>
            <p:ph type="sldNum" sz="quarter" idx="12"/>
          </p:nvPr>
        </p:nvSpPr>
        <p:spPr/>
        <p:txBody>
          <a:bodyPr/>
          <a:lstStyle/>
          <a:p>
            <a:fld id="{3CC63E4C-4642-794D-A2FD-70F6B81535F5}" type="slidenum">
              <a:rPr lang="en-US" smtClean="0"/>
              <a:pPr/>
              <a:t>40</a:t>
            </a:fld>
            <a:endParaRPr lang="en-US"/>
          </a:p>
        </p:txBody>
      </p:sp>
    </p:spTree>
    <p:extLst>
      <p:ext uri="{BB962C8B-B14F-4D97-AF65-F5344CB8AC3E}">
        <p14:creationId xmlns:p14="http://schemas.microsoft.com/office/powerpoint/2010/main" val="424464940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Simple </a:t>
            </a:r>
            <a:r>
              <a:rPr lang="en-US" b="1" dirty="0" smtClean="0">
                <a:latin typeface="Courier" charset="0"/>
                <a:ea typeface="Courier" charset="0"/>
                <a:cs typeface="Courier" charset="0"/>
              </a:rPr>
              <a:t>malloc()</a:t>
            </a:r>
            <a:r>
              <a:rPr lang="en-US" dirty="0" smtClean="0"/>
              <a:t> Implementation</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41</a:t>
            </a:fld>
            <a:endParaRPr lang="en-US"/>
          </a:p>
        </p:txBody>
      </p:sp>
      <p:sp>
        <p:nvSpPr>
          <p:cNvPr id="7" name="Rectangle 6"/>
          <p:cNvSpPr/>
          <p:nvPr/>
        </p:nvSpPr>
        <p:spPr>
          <a:xfrm>
            <a:off x="1066800" y="949379"/>
            <a:ext cx="7086600" cy="397857"/>
          </a:xfrm>
          <a:prstGeom prst="rect">
            <a:avLst/>
          </a:prstGeom>
          <a:solidFill>
            <a:schemeClr val="bg1">
              <a:lumMod val="8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Initial Empty Heap space from Operating System</a:t>
            </a:r>
            <a:endParaRPr lang="en-US" dirty="0">
              <a:solidFill>
                <a:srgbClr val="000000"/>
              </a:solidFill>
            </a:endParaRPr>
          </a:p>
        </p:txBody>
      </p:sp>
      <p:grpSp>
        <p:nvGrpSpPr>
          <p:cNvPr id="56" name="Group 55"/>
          <p:cNvGrpSpPr/>
          <p:nvPr/>
        </p:nvGrpSpPr>
        <p:grpSpPr>
          <a:xfrm>
            <a:off x="685800" y="1465509"/>
            <a:ext cx="7467600" cy="969834"/>
            <a:chOff x="609600" y="2364569"/>
            <a:chExt cx="7467600" cy="1293109"/>
          </a:xfrm>
        </p:grpSpPr>
        <p:sp>
          <p:nvSpPr>
            <p:cNvPr id="10" name="Rectangle 9"/>
            <p:cNvSpPr/>
            <p:nvPr/>
          </p:nvSpPr>
          <p:spPr>
            <a:xfrm>
              <a:off x="990600" y="2590800"/>
              <a:ext cx="7086600" cy="530476"/>
            </a:xfrm>
            <a:prstGeom prst="rect">
              <a:avLst/>
            </a:prstGeom>
            <a:solidFill>
              <a:schemeClr val="bg1">
                <a:lumMod val="8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Free Space</a:t>
              </a:r>
              <a:endParaRPr lang="en-US" dirty="0">
                <a:solidFill>
                  <a:srgbClr val="000000"/>
                </a:solidFill>
              </a:endParaRPr>
            </a:p>
          </p:txBody>
        </p:sp>
        <p:sp>
          <p:nvSpPr>
            <p:cNvPr id="8" name="Rectangle 7"/>
            <p:cNvSpPr/>
            <p:nvPr/>
          </p:nvSpPr>
          <p:spPr>
            <a:xfrm>
              <a:off x="990601" y="2590800"/>
              <a:ext cx="152400" cy="530476"/>
            </a:xfrm>
            <a:prstGeom prst="rect">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7924800" y="2590800"/>
              <a:ext cx="152400" cy="530476"/>
            </a:xfrm>
            <a:prstGeom prst="rect">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Freeform 21"/>
            <p:cNvSpPr/>
            <p:nvPr/>
          </p:nvSpPr>
          <p:spPr>
            <a:xfrm>
              <a:off x="1066799" y="2364569"/>
              <a:ext cx="6936619" cy="270339"/>
            </a:xfrm>
            <a:custGeom>
              <a:avLst/>
              <a:gdLst>
                <a:gd name="connsiteX0" fmla="*/ 0 w 6978645"/>
                <a:gd name="connsiteY0" fmla="*/ 273275 h 273275"/>
                <a:gd name="connsiteX1" fmla="*/ 48226 w 6978645"/>
                <a:gd name="connsiteY1" fmla="*/ 249162 h 273275"/>
                <a:gd name="connsiteX2" fmla="*/ 72340 w 6978645"/>
                <a:gd name="connsiteY2" fmla="*/ 225050 h 273275"/>
                <a:gd name="connsiteX3" fmla="*/ 96453 w 6978645"/>
                <a:gd name="connsiteY3" fmla="*/ 208975 h 273275"/>
                <a:gd name="connsiteX4" fmla="*/ 168793 w 6978645"/>
                <a:gd name="connsiteY4" fmla="*/ 152712 h 273275"/>
                <a:gd name="connsiteX5" fmla="*/ 297398 w 6978645"/>
                <a:gd name="connsiteY5" fmla="*/ 104487 h 273275"/>
                <a:gd name="connsiteX6" fmla="*/ 321511 w 6978645"/>
                <a:gd name="connsiteY6" fmla="*/ 96450 h 273275"/>
                <a:gd name="connsiteX7" fmla="*/ 345625 w 6978645"/>
                <a:gd name="connsiteY7" fmla="*/ 88412 h 273275"/>
                <a:gd name="connsiteX8" fmla="*/ 490305 w 6978645"/>
                <a:gd name="connsiteY8" fmla="*/ 72337 h 273275"/>
                <a:gd name="connsiteX9" fmla="*/ 570683 w 6978645"/>
                <a:gd name="connsiteY9" fmla="*/ 56262 h 273275"/>
                <a:gd name="connsiteX10" fmla="*/ 795742 w 6978645"/>
                <a:gd name="connsiteY10" fmla="*/ 40187 h 273275"/>
                <a:gd name="connsiteX11" fmla="*/ 980611 w 6978645"/>
                <a:gd name="connsiteY11" fmla="*/ 16075 h 273275"/>
                <a:gd name="connsiteX12" fmla="*/ 1028838 w 6978645"/>
                <a:gd name="connsiteY12" fmla="*/ 8037 h 273275"/>
                <a:gd name="connsiteX13" fmla="*/ 1133329 w 6978645"/>
                <a:gd name="connsiteY13" fmla="*/ 0 h 273275"/>
                <a:gd name="connsiteX14" fmla="*/ 3922445 w 6978645"/>
                <a:gd name="connsiteY14" fmla="*/ 8037 h 273275"/>
                <a:gd name="connsiteX15" fmla="*/ 4123390 w 6978645"/>
                <a:gd name="connsiteY15" fmla="*/ 32150 h 273275"/>
                <a:gd name="connsiteX16" fmla="*/ 4187692 w 6978645"/>
                <a:gd name="connsiteY16" fmla="*/ 40187 h 273275"/>
                <a:gd name="connsiteX17" fmla="*/ 4428826 w 6978645"/>
                <a:gd name="connsiteY17" fmla="*/ 72337 h 273275"/>
                <a:gd name="connsiteX18" fmla="*/ 4573507 w 6978645"/>
                <a:gd name="connsiteY18" fmla="*/ 80375 h 273275"/>
                <a:gd name="connsiteX19" fmla="*/ 4621733 w 6978645"/>
                <a:gd name="connsiteY19" fmla="*/ 88412 h 273275"/>
                <a:gd name="connsiteX20" fmla="*/ 4798565 w 6978645"/>
                <a:gd name="connsiteY20" fmla="*/ 112525 h 273275"/>
                <a:gd name="connsiteX21" fmla="*/ 5666647 w 6978645"/>
                <a:gd name="connsiteY21" fmla="*/ 120562 h 273275"/>
                <a:gd name="connsiteX22" fmla="*/ 5851517 w 6978645"/>
                <a:gd name="connsiteY22" fmla="*/ 136637 h 273275"/>
                <a:gd name="connsiteX23" fmla="*/ 6446314 w 6978645"/>
                <a:gd name="connsiteY23" fmla="*/ 144675 h 273275"/>
                <a:gd name="connsiteX24" fmla="*/ 6518654 w 6978645"/>
                <a:gd name="connsiteY24" fmla="*/ 152712 h 273275"/>
                <a:gd name="connsiteX25" fmla="*/ 6566881 w 6978645"/>
                <a:gd name="connsiteY25" fmla="*/ 160750 h 273275"/>
                <a:gd name="connsiteX26" fmla="*/ 6623145 w 6978645"/>
                <a:gd name="connsiteY26" fmla="*/ 168787 h 273275"/>
                <a:gd name="connsiteX27" fmla="*/ 6711561 w 6978645"/>
                <a:gd name="connsiteY27" fmla="*/ 184862 h 273275"/>
                <a:gd name="connsiteX28" fmla="*/ 6743712 w 6978645"/>
                <a:gd name="connsiteY28" fmla="*/ 192900 h 273275"/>
                <a:gd name="connsiteX29" fmla="*/ 6888392 w 6978645"/>
                <a:gd name="connsiteY29" fmla="*/ 200937 h 273275"/>
                <a:gd name="connsiteX30" fmla="*/ 6952695 w 6978645"/>
                <a:gd name="connsiteY30" fmla="*/ 233087 h 273275"/>
                <a:gd name="connsiteX31" fmla="*/ 6976808 w 6978645"/>
                <a:gd name="connsiteY31" fmla="*/ 249162 h 273275"/>
                <a:gd name="connsiteX32" fmla="*/ 6976808 w 6978645"/>
                <a:gd name="connsiteY32" fmla="*/ 273275 h 273275"/>
                <a:gd name="connsiteX0" fmla="*/ 0 w 6978645"/>
                <a:gd name="connsiteY0" fmla="*/ 273275 h 273275"/>
                <a:gd name="connsiteX1" fmla="*/ 48226 w 6978645"/>
                <a:gd name="connsiteY1" fmla="*/ 249162 h 273275"/>
                <a:gd name="connsiteX2" fmla="*/ 72340 w 6978645"/>
                <a:gd name="connsiteY2" fmla="*/ 225050 h 273275"/>
                <a:gd name="connsiteX3" fmla="*/ 96453 w 6978645"/>
                <a:gd name="connsiteY3" fmla="*/ 208975 h 273275"/>
                <a:gd name="connsiteX4" fmla="*/ 168793 w 6978645"/>
                <a:gd name="connsiteY4" fmla="*/ 152712 h 273275"/>
                <a:gd name="connsiteX5" fmla="*/ 297398 w 6978645"/>
                <a:gd name="connsiteY5" fmla="*/ 104487 h 273275"/>
                <a:gd name="connsiteX6" fmla="*/ 321511 w 6978645"/>
                <a:gd name="connsiteY6" fmla="*/ 96450 h 273275"/>
                <a:gd name="connsiteX7" fmla="*/ 345625 w 6978645"/>
                <a:gd name="connsiteY7" fmla="*/ 88412 h 273275"/>
                <a:gd name="connsiteX8" fmla="*/ 490305 w 6978645"/>
                <a:gd name="connsiteY8" fmla="*/ 72337 h 273275"/>
                <a:gd name="connsiteX9" fmla="*/ 570683 w 6978645"/>
                <a:gd name="connsiteY9" fmla="*/ 56262 h 273275"/>
                <a:gd name="connsiteX10" fmla="*/ 795742 w 6978645"/>
                <a:gd name="connsiteY10" fmla="*/ 40187 h 273275"/>
                <a:gd name="connsiteX11" fmla="*/ 980611 w 6978645"/>
                <a:gd name="connsiteY11" fmla="*/ 16075 h 273275"/>
                <a:gd name="connsiteX12" fmla="*/ 1028838 w 6978645"/>
                <a:gd name="connsiteY12" fmla="*/ 8037 h 273275"/>
                <a:gd name="connsiteX13" fmla="*/ 1133329 w 6978645"/>
                <a:gd name="connsiteY13" fmla="*/ 0 h 273275"/>
                <a:gd name="connsiteX14" fmla="*/ 3922445 w 6978645"/>
                <a:gd name="connsiteY14" fmla="*/ 8037 h 273275"/>
                <a:gd name="connsiteX15" fmla="*/ 4123390 w 6978645"/>
                <a:gd name="connsiteY15" fmla="*/ 32150 h 273275"/>
                <a:gd name="connsiteX16" fmla="*/ 4187692 w 6978645"/>
                <a:gd name="connsiteY16" fmla="*/ 40187 h 273275"/>
                <a:gd name="connsiteX17" fmla="*/ 4428826 w 6978645"/>
                <a:gd name="connsiteY17" fmla="*/ 72337 h 273275"/>
                <a:gd name="connsiteX18" fmla="*/ 4573507 w 6978645"/>
                <a:gd name="connsiteY18" fmla="*/ 80375 h 273275"/>
                <a:gd name="connsiteX19" fmla="*/ 4621733 w 6978645"/>
                <a:gd name="connsiteY19" fmla="*/ 88412 h 273275"/>
                <a:gd name="connsiteX20" fmla="*/ 5264757 w 6978645"/>
                <a:gd name="connsiteY20" fmla="*/ 64300 h 273275"/>
                <a:gd name="connsiteX21" fmla="*/ 5666647 w 6978645"/>
                <a:gd name="connsiteY21" fmla="*/ 120562 h 273275"/>
                <a:gd name="connsiteX22" fmla="*/ 5851517 w 6978645"/>
                <a:gd name="connsiteY22" fmla="*/ 136637 h 273275"/>
                <a:gd name="connsiteX23" fmla="*/ 6446314 w 6978645"/>
                <a:gd name="connsiteY23" fmla="*/ 144675 h 273275"/>
                <a:gd name="connsiteX24" fmla="*/ 6518654 w 6978645"/>
                <a:gd name="connsiteY24" fmla="*/ 152712 h 273275"/>
                <a:gd name="connsiteX25" fmla="*/ 6566881 w 6978645"/>
                <a:gd name="connsiteY25" fmla="*/ 160750 h 273275"/>
                <a:gd name="connsiteX26" fmla="*/ 6623145 w 6978645"/>
                <a:gd name="connsiteY26" fmla="*/ 168787 h 273275"/>
                <a:gd name="connsiteX27" fmla="*/ 6711561 w 6978645"/>
                <a:gd name="connsiteY27" fmla="*/ 184862 h 273275"/>
                <a:gd name="connsiteX28" fmla="*/ 6743712 w 6978645"/>
                <a:gd name="connsiteY28" fmla="*/ 192900 h 273275"/>
                <a:gd name="connsiteX29" fmla="*/ 6888392 w 6978645"/>
                <a:gd name="connsiteY29" fmla="*/ 200937 h 273275"/>
                <a:gd name="connsiteX30" fmla="*/ 6952695 w 6978645"/>
                <a:gd name="connsiteY30" fmla="*/ 233087 h 273275"/>
                <a:gd name="connsiteX31" fmla="*/ 6976808 w 6978645"/>
                <a:gd name="connsiteY31" fmla="*/ 249162 h 273275"/>
                <a:gd name="connsiteX32" fmla="*/ 6976808 w 6978645"/>
                <a:gd name="connsiteY32" fmla="*/ 273275 h 273275"/>
                <a:gd name="connsiteX0" fmla="*/ 0 w 6978645"/>
                <a:gd name="connsiteY0" fmla="*/ 273275 h 273275"/>
                <a:gd name="connsiteX1" fmla="*/ 48226 w 6978645"/>
                <a:gd name="connsiteY1" fmla="*/ 249162 h 273275"/>
                <a:gd name="connsiteX2" fmla="*/ 72340 w 6978645"/>
                <a:gd name="connsiteY2" fmla="*/ 225050 h 273275"/>
                <a:gd name="connsiteX3" fmla="*/ 96453 w 6978645"/>
                <a:gd name="connsiteY3" fmla="*/ 208975 h 273275"/>
                <a:gd name="connsiteX4" fmla="*/ 168793 w 6978645"/>
                <a:gd name="connsiteY4" fmla="*/ 152712 h 273275"/>
                <a:gd name="connsiteX5" fmla="*/ 297398 w 6978645"/>
                <a:gd name="connsiteY5" fmla="*/ 104487 h 273275"/>
                <a:gd name="connsiteX6" fmla="*/ 321511 w 6978645"/>
                <a:gd name="connsiteY6" fmla="*/ 96450 h 273275"/>
                <a:gd name="connsiteX7" fmla="*/ 345625 w 6978645"/>
                <a:gd name="connsiteY7" fmla="*/ 88412 h 273275"/>
                <a:gd name="connsiteX8" fmla="*/ 490305 w 6978645"/>
                <a:gd name="connsiteY8" fmla="*/ 72337 h 273275"/>
                <a:gd name="connsiteX9" fmla="*/ 570683 w 6978645"/>
                <a:gd name="connsiteY9" fmla="*/ 56262 h 273275"/>
                <a:gd name="connsiteX10" fmla="*/ 795742 w 6978645"/>
                <a:gd name="connsiteY10" fmla="*/ 40187 h 273275"/>
                <a:gd name="connsiteX11" fmla="*/ 980611 w 6978645"/>
                <a:gd name="connsiteY11" fmla="*/ 16075 h 273275"/>
                <a:gd name="connsiteX12" fmla="*/ 1028838 w 6978645"/>
                <a:gd name="connsiteY12" fmla="*/ 8037 h 273275"/>
                <a:gd name="connsiteX13" fmla="*/ 1133329 w 6978645"/>
                <a:gd name="connsiteY13" fmla="*/ 0 h 273275"/>
                <a:gd name="connsiteX14" fmla="*/ 3922445 w 6978645"/>
                <a:gd name="connsiteY14" fmla="*/ 8037 h 273275"/>
                <a:gd name="connsiteX15" fmla="*/ 4123390 w 6978645"/>
                <a:gd name="connsiteY15" fmla="*/ 32150 h 273275"/>
                <a:gd name="connsiteX16" fmla="*/ 4187692 w 6978645"/>
                <a:gd name="connsiteY16" fmla="*/ 40187 h 273275"/>
                <a:gd name="connsiteX17" fmla="*/ 4428826 w 6978645"/>
                <a:gd name="connsiteY17" fmla="*/ 72337 h 273275"/>
                <a:gd name="connsiteX18" fmla="*/ 4573507 w 6978645"/>
                <a:gd name="connsiteY18" fmla="*/ 80375 h 273275"/>
                <a:gd name="connsiteX19" fmla="*/ 4621733 w 6978645"/>
                <a:gd name="connsiteY19" fmla="*/ 88412 h 273275"/>
                <a:gd name="connsiteX20" fmla="*/ 5666647 w 6978645"/>
                <a:gd name="connsiteY20" fmla="*/ 120562 h 273275"/>
                <a:gd name="connsiteX21" fmla="*/ 5851517 w 6978645"/>
                <a:gd name="connsiteY21" fmla="*/ 136637 h 273275"/>
                <a:gd name="connsiteX22" fmla="*/ 6446314 w 6978645"/>
                <a:gd name="connsiteY22" fmla="*/ 144675 h 273275"/>
                <a:gd name="connsiteX23" fmla="*/ 6518654 w 6978645"/>
                <a:gd name="connsiteY23" fmla="*/ 152712 h 273275"/>
                <a:gd name="connsiteX24" fmla="*/ 6566881 w 6978645"/>
                <a:gd name="connsiteY24" fmla="*/ 160750 h 273275"/>
                <a:gd name="connsiteX25" fmla="*/ 6623145 w 6978645"/>
                <a:gd name="connsiteY25" fmla="*/ 168787 h 273275"/>
                <a:gd name="connsiteX26" fmla="*/ 6711561 w 6978645"/>
                <a:gd name="connsiteY26" fmla="*/ 184862 h 273275"/>
                <a:gd name="connsiteX27" fmla="*/ 6743712 w 6978645"/>
                <a:gd name="connsiteY27" fmla="*/ 192900 h 273275"/>
                <a:gd name="connsiteX28" fmla="*/ 6888392 w 6978645"/>
                <a:gd name="connsiteY28" fmla="*/ 200937 h 273275"/>
                <a:gd name="connsiteX29" fmla="*/ 6952695 w 6978645"/>
                <a:gd name="connsiteY29" fmla="*/ 233087 h 273275"/>
                <a:gd name="connsiteX30" fmla="*/ 6976808 w 6978645"/>
                <a:gd name="connsiteY30" fmla="*/ 249162 h 273275"/>
                <a:gd name="connsiteX31" fmla="*/ 6976808 w 6978645"/>
                <a:gd name="connsiteY31" fmla="*/ 273275 h 273275"/>
                <a:gd name="connsiteX0" fmla="*/ 0 w 6978645"/>
                <a:gd name="connsiteY0" fmla="*/ 265238 h 265238"/>
                <a:gd name="connsiteX1" fmla="*/ 48226 w 6978645"/>
                <a:gd name="connsiteY1" fmla="*/ 241125 h 265238"/>
                <a:gd name="connsiteX2" fmla="*/ 72340 w 6978645"/>
                <a:gd name="connsiteY2" fmla="*/ 217013 h 265238"/>
                <a:gd name="connsiteX3" fmla="*/ 96453 w 6978645"/>
                <a:gd name="connsiteY3" fmla="*/ 200938 h 265238"/>
                <a:gd name="connsiteX4" fmla="*/ 168793 w 6978645"/>
                <a:gd name="connsiteY4" fmla="*/ 144675 h 265238"/>
                <a:gd name="connsiteX5" fmla="*/ 297398 w 6978645"/>
                <a:gd name="connsiteY5" fmla="*/ 96450 h 265238"/>
                <a:gd name="connsiteX6" fmla="*/ 321511 w 6978645"/>
                <a:gd name="connsiteY6" fmla="*/ 88413 h 265238"/>
                <a:gd name="connsiteX7" fmla="*/ 345625 w 6978645"/>
                <a:gd name="connsiteY7" fmla="*/ 80375 h 265238"/>
                <a:gd name="connsiteX8" fmla="*/ 490305 w 6978645"/>
                <a:gd name="connsiteY8" fmla="*/ 64300 h 265238"/>
                <a:gd name="connsiteX9" fmla="*/ 570683 w 6978645"/>
                <a:gd name="connsiteY9" fmla="*/ 48225 h 265238"/>
                <a:gd name="connsiteX10" fmla="*/ 795742 w 6978645"/>
                <a:gd name="connsiteY10" fmla="*/ 32150 h 265238"/>
                <a:gd name="connsiteX11" fmla="*/ 980611 w 6978645"/>
                <a:gd name="connsiteY11" fmla="*/ 8038 h 265238"/>
                <a:gd name="connsiteX12" fmla="*/ 1028838 w 6978645"/>
                <a:gd name="connsiteY12" fmla="*/ 0 h 265238"/>
                <a:gd name="connsiteX13" fmla="*/ 3922445 w 6978645"/>
                <a:gd name="connsiteY13" fmla="*/ 0 h 265238"/>
                <a:gd name="connsiteX14" fmla="*/ 4123390 w 6978645"/>
                <a:gd name="connsiteY14" fmla="*/ 24113 h 265238"/>
                <a:gd name="connsiteX15" fmla="*/ 4187692 w 6978645"/>
                <a:gd name="connsiteY15" fmla="*/ 32150 h 265238"/>
                <a:gd name="connsiteX16" fmla="*/ 4428826 w 6978645"/>
                <a:gd name="connsiteY16" fmla="*/ 64300 h 265238"/>
                <a:gd name="connsiteX17" fmla="*/ 4573507 w 6978645"/>
                <a:gd name="connsiteY17" fmla="*/ 72338 h 265238"/>
                <a:gd name="connsiteX18" fmla="*/ 4621733 w 6978645"/>
                <a:gd name="connsiteY18" fmla="*/ 80375 h 265238"/>
                <a:gd name="connsiteX19" fmla="*/ 5666647 w 6978645"/>
                <a:gd name="connsiteY19" fmla="*/ 112525 h 265238"/>
                <a:gd name="connsiteX20" fmla="*/ 5851517 w 6978645"/>
                <a:gd name="connsiteY20" fmla="*/ 128600 h 265238"/>
                <a:gd name="connsiteX21" fmla="*/ 6446314 w 6978645"/>
                <a:gd name="connsiteY21" fmla="*/ 136638 h 265238"/>
                <a:gd name="connsiteX22" fmla="*/ 6518654 w 6978645"/>
                <a:gd name="connsiteY22" fmla="*/ 144675 h 265238"/>
                <a:gd name="connsiteX23" fmla="*/ 6566881 w 6978645"/>
                <a:gd name="connsiteY23" fmla="*/ 152713 h 265238"/>
                <a:gd name="connsiteX24" fmla="*/ 6623145 w 6978645"/>
                <a:gd name="connsiteY24" fmla="*/ 160750 h 265238"/>
                <a:gd name="connsiteX25" fmla="*/ 6711561 w 6978645"/>
                <a:gd name="connsiteY25" fmla="*/ 176825 h 265238"/>
                <a:gd name="connsiteX26" fmla="*/ 6743712 w 6978645"/>
                <a:gd name="connsiteY26" fmla="*/ 184863 h 265238"/>
                <a:gd name="connsiteX27" fmla="*/ 6888392 w 6978645"/>
                <a:gd name="connsiteY27" fmla="*/ 192900 h 265238"/>
                <a:gd name="connsiteX28" fmla="*/ 6952695 w 6978645"/>
                <a:gd name="connsiteY28" fmla="*/ 225050 h 265238"/>
                <a:gd name="connsiteX29" fmla="*/ 6976808 w 6978645"/>
                <a:gd name="connsiteY29" fmla="*/ 241125 h 265238"/>
                <a:gd name="connsiteX30" fmla="*/ 6976808 w 6978645"/>
                <a:gd name="connsiteY30" fmla="*/ 265238 h 265238"/>
                <a:gd name="connsiteX0" fmla="*/ 0 w 6978645"/>
                <a:gd name="connsiteY0" fmla="*/ 265238 h 265238"/>
                <a:gd name="connsiteX1" fmla="*/ 48226 w 6978645"/>
                <a:gd name="connsiteY1" fmla="*/ 241125 h 265238"/>
                <a:gd name="connsiteX2" fmla="*/ 72340 w 6978645"/>
                <a:gd name="connsiteY2" fmla="*/ 217013 h 265238"/>
                <a:gd name="connsiteX3" fmla="*/ 96453 w 6978645"/>
                <a:gd name="connsiteY3" fmla="*/ 200938 h 265238"/>
                <a:gd name="connsiteX4" fmla="*/ 297398 w 6978645"/>
                <a:gd name="connsiteY4" fmla="*/ 96450 h 265238"/>
                <a:gd name="connsiteX5" fmla="*/ 321511 w 6978645"/>
                <a:gd name="connsiteY5" fmla="*/ 88413 h 265238"/>
                <a:gd name="connsiteX6" fmla="*/ 345625 w 6978645"/>
                <a:gd name="connsiteY6" fmla="*/ 80375 h 265238"/>
                <a:gd name="connsiteX7" fmla="*/ 490305 w 6978645"/>
                <a:gd name="connsiteY7" fmla="*/ 64300 h 265238"/>
                <a:gd name="connsiteX8" fmla="*/ 570683 w 6978645"/>
                <a:gd name="connsiteY8" fmla="*/ 48225 h 265238"/>
                <a:gd name="connsiteX9" fmla="*/ 795742 w 6978645"/>
                <a:gd name="connsiteY9" fmla="*/ 32150 h 265238"/>
                <a:gd name="connsiteX10" fmla="*/ 980611 w 6978645"/>
                <a:gd name="connsiteY10" fmla="*/ 8038 h 265238"/>
                <a:gd name="connsiteX11" fmla="*/ 1028838 w 6978645"/>
                <a:gd name="connsiteY11" fmla="*/ 0 h 265238"/>
                <a:gd name="connsiteX12" fmla="*/ 3922445 w 6978645"/>
                <a:gd name="connsiteY12" fmla="*/ 0 h 265238"/>
                <a:gd name="connsiteX13" fmla="*/ 4123390 w 6978645"/>
                <a:gd name="connsiteY13" fmla="*/ 24113 h 265238"/>
                <a:gd name="connsiteX14" fmla="*/ 4187692 w 6978645"/>
                <a:gd name="connsiteY14" fmla="*/ 32150 h 265238"/>
                <a:gd name="connsiteX15" fmla="*/ 4428826 w 6978645"/>
                <a:gd name="connsiteY15" fmla="*/ 64300 h 265238"/>
                <a:gd name="connsiteX16" fmla="*/ 4573507 w 6978645"/>
                <a:gd name="connsiteY16" fmla="*/ 72338 h 265238"/>
                <a:gd name="connsiteX17" fmla="*/ 4621733 w 6978645"/>
                <a:gd name="connsiteY17" fmla="*/ 80375 h 265238"/>
                <a:gd name="connsiteX18" fmla="*/ 5666647 w 6978645"/>
                <a:gd name="connsiteY18" fmla="*/ 112525 h 265238"/>
                <a:gd name="connsiteX19" fmla="*/ 5851517 w 6978645"/>
                <a:gd name="connsiteY19" fmla="*/ 128600 h 265238"/>
                <a:gd name="connsiteX20" fmla="*/ 6446314 w 6978645"/>
                <a:gd name="connsiteY20" fmla="*/ 136638 h 265238"/>
                <a:gd name="connsiteX21" fmla="*/ 6518654 w 6978645"/>
                <a:gd name="connsiteY21" fmla="*/ 144675 h 265238"/>
                <a:gd name="connsiteX22" fmla="*/ 6566881 w 6978645"/>
                <a:gd name="connsiteY22" fmla="*/ 152713 h 265238"/>
                <a:gd name="connsiteX23" fmla="*/ 6623145 w 6978645"/>
                <a:gd name="connsiteY23" fmla="*/ 160750 h 265238"/>
                <a:gd name="connsiteX24" fmla="*/ 6711561 w 6978645"/>
                <a:gd name="connsiteY24" fmla="*/ 176825 h 265238"/>
                <a:gd name="connsiteX25" fmla="*/ 6743712 w 6978645"/>
                <a:gd name="connsiteY25" fmla="*/ 184863 h 265238"/>
                <a:gd name="connsiteX26" fmla="*/ 6888392 w 6978645"/>
                <a:gd name="connsiteY26" fmla="*/ 192900 h 265238"/>
                <a:gd name="connsiteX27" fmla="*/ 6952695 w 6978645"/>
                <a:gd name="connsiteY27" fmla="*/ 225050 h 265238"/>
                <a:gd name="connsiteX28" fmla="*/ 6976808 w 6978645"/>
                <a:gd name="connsiteY28" fmla="*/ 241125 h 265238"/>
                <a:gd name="connsiteX29" fmla="*/ 6976808 w 6978645"/>
                <a:gd name="connsiteY29" fmla="*/ 265238 h 265238"/>
                <a:gd name="connsiteX0" fmla="*/ 0 w 6978645"/>
                <a:gd name="connsiteY0" fmla="*/ 265238 h 265238"/>
                <a:gd name="connsiteX1" fmla="*/ 48226 w 6978645"/>
                <a:gd name="connsiteY1" fmla="*/ 241125 h 265238"/>
                <a:gd name="connsiteX2" fmla="*/ 72340 w 6978645"/>
                <a:gd name="connsiteY2" fmla="*/ 217013 h 265238"/>
                <a:gd name="connsiteX3" fmla="*/ 297398 w 6978645"/>
                <a:gd name="connsiteY3" fmla="*/ 96450 h 265238"/>
                <a:gd name="connsiteX4" fmla="*/ 321511 w 6978645"/>
                <a:gd name="connsiteY4" fmla="*/ 88413 h 265238"/>
                <a:gd name="connsiteX5" fmla="*/ 345625 w 6978645"/>
                <a:gd name="connsiteY5" fmla="*/ 80375 h 265238"/>
                <a:gd name="connsiteX6" fmla="*/ 490305 w 6978645"/>
                <a:gd name="connsiteY6" fmla="*/ 64300 h 265238"/>
                <a:gd name="connsiteX7" fmla="*/ 570683 w 6978645"/>
                <a:gd name="connsiteY7" fmla="*/ 48225 h 265238"/>
                <a:gd name="connsiteX8" fmla="*/ 795742 w 6978645"/>
                <a:gd name="connsiteY8" fmla="*/ 32150 h 265238"/>
                <a:gd name="connsiteX9" fmla="*/ 980611 w 6978645"/>
                <a:gd name="connsiteY9" fmla="*/ 8038 h 265238"/>
                <a:gd name="connsiteX10" fmla="*/ 1028838 w 6978645"/>
                <a:gd name="connsiteY10" fmla="*/ 0 h 265238"/>
                <a:gd name="connsiteX11" fmla="*/ 3922445 w 6978645"/>
                <a:gd name="connsiteY11" fmla="*/ 0 h 265238"/>
                <a:gd name="connsiteX12" fmla="*/ 4123390 w 6978645"/>
                <a:gd name="connsiteY12" fmla="*/ 24113 h 265238"/>
                <a:gd name="connsiteX13" fmla="*/ 4187692 w 6978645"/>
                <a:gd name="connsiteY13" fmla="*/ 32150 h 265238"/>
                <a:gd name="connsiteX14" fmla="*/ 4428826 w 6978645"/>
                <a:gd name="connsiteY14" fmla="*/ 64300 h 265238"/>
                <a:gd name="connsiteX15" fmla="*/ 4573507 w 6978645"/>
                <a:gd name="connsiteY15" fmla="*/ 72338 h 265238"/>
                <a:gd name="connsiteX16" fmla="*/ 4621733 w 6978645"/>
                <a:gd name="connsiteY16" fmla="*/ 80375 h 265238"/>
                <a:gd name="connsiteX17" fmla="*/ 5666647 w 6978645"/>
                <a:gd name="connsiteY17" fmla="*/ 112525 h 265238"/>
                <a:gd name="connsiteX18" fmla="*/ 5851517 w 6978645"/>
                <a:gd name="connsiteY18" fmla="*/ 128600 h 265238"/>
                <a:gd name="connsiteX19" fmla="*/ 6446314 w 6978645"/>
                <a:gd name="connsiteY19" fmla="*/ 136638 h 265238"/>
                <a:gd name="connsiteX20" fmla="*/ 6518654 w 6978645"/>
                <a:gd name="connsiteY20" fmla="*/ 144675 h 265238"/>
                <a:gd name="connsiteX21" fmla="*/ 6566881 w 6978645"/>
                <a:gd name="connsiteY21" fmla="*/ 152713 h 265238"/>
                <a:gd name="connsiteX22" fmla="*/ 6623145 w 6978645"/>
                <a:gd name="connsiteY22" fmla="*/ 160750 h 265238"/>
                <a:gd name="connsiteX23" fmla="*/ 6711561 w 6978645"/>
                <a:gd name="connsiteY23" fmla="*/ 176825 h 265238"/>
                <a:gd name="connsiteX24" fmla="*/ 6743712 w 6978645"/>
                <a:gd name="connsiteY24" fmla="*/ 184863 h 265238"/>
                <a:gd name="connsiteX25" fmla="*/ 6888392 w 6978645"/>
                <a:gd name="connsiteY25" fmla="*/ 192900 h 265238"/>
                <a:gd name="connsiteX26" fmla="*/ 6952695 w 6978645"/>
                <a:gd name="connsiteY26" fmla="*/ 225050 h 265238"/>
                <a:gd name="connsiteX27" fmla="*/ 6976808 w 6978645"/>
                <a:gd name="connsiteY27" fmla="*/ 241125 h 265238"/>
                <a:gd name="connsiteX28" fmla="*/ 6976808 w 6978645"/>
                <a:gd name="connsiteY28" fmla="*/ 265238 h 265238"/>
                <a:gd name="connsiteX0" fmla="*/ 0 w 6978645"/>
                <a:gd name="connsiteY0" fmla="*/ 265238 h 265238"/>
                <a:gd name="connsiteX1" fmla="*/ 48226 w 6978645"/>
                <a:gd name="connsiteY1" fmla="*/ 241125 h 265238"/>
                <a:gd name="connsiteX2" fmla="*/ 72340 w 6978645"/>
                <a:gd name="connsiteY2" fmla="*/ 217013 h 265238"/>
                <a:gd name="connsiteX3" fmla="*/ 297398 w 6978645"/>
                <a:gd name="connsiteY3" fmla="*/ 96450 h 265238"/>
                <a:gd name="connsiteX4" fmla="*/ 321511 w 6978645"/>
                <a:gd name="connsiteY4" fmla="*/ 88413 h 265238"/>
                <a:gd name="connsiteX5" fmla="*/ 490305 w 6978645"/>
                <a:gd name="connsiteY5" fmla="*/ 64300 h 265238"/>
                <a:gd name="connsiteX6" fmla="*/ 570683 w 6978645"/>
                <a:gd name="connsiteY6" fmla="*/ 48225 h 265238"/>
                <a:gd name="connsiteX7" fmla="*/ 795742 w 6978645"/>
                <a:gd name="connsiteY7" fmla="*/ 32150 h 265238"/>
                <a:gd name="connsiteX8" fmla="*/ 980611 w 6978645"/>
                <a:gd name="connsiteY8" fmla="*/ 8038 h 265238"/>
                <a:gd name="connsiteX9" fmla="*/ 1028838 w 6978645"/>
                <a:gd name="connsiteY9" fmla="*/ 0 h 265238"/>
                <a:gd name="connsiteX10" fmla="*/ 3922445 w 6978645"/>
                <a:gd name="connsiteY10" fmla="*/ 0 h 265238"/>
                <a:gd name="connsiteX11" fmla="*/ 4123390 w 6978645"/>
                <a:gd name="connsiteY11" fmla="*/ 24113 h 265238"/>
                <a:gd name="connsiteX12" fmla="*/ 4187692 w 6978645"/>
                <a:gd name="connsiteY12" fmla="*/ 32150 h 265238"/>
                <a:gd name="connsiteX13" fmla="*/ 4428826 w 6978645"/>
                <a:gd name="connsiteY13" fmla="*/ 64300 h 265238"/>
                <a:gd name="connsiteX14" fmla="*/ 4573507 w 6978645"/>
                <a:gd name="connsiteY14" fmla="*/ 72338 h 265238"/>
                <a:gd name="connsiteX15" fmla="*/ 4621733 w 6978645"/>
                <a:gd name="connsiteY15" fmla="*/ 80375 h 265238"/>
                <a:gd name="connsiteX16" fmla="*/ 5666647 w 6978645"/>
                <a:gd name="connsiteY16" fmla="*/ 112525 h 265238"/>
                <a:gd name="connsiteX17" fmla="*/ 5851517 w 6978645"/>
                <a:gd name="connsiteY17" fmla="*/ 128600 h 265238"/>
                <a:gd name="connsiteX18" fmla="*/ 6446314 w 6978645"/>
                <a:gd name="connsiteY18" fmla="*/ 136638 h 265238"/>
                <a:gd name="connsiteX19" fmla="*/ 6518654 w 6978645"/>
                <a:gd name="connsiteY19" fmla="*/ 144675 h 265238"/>
                <a:gd name="connsiteX20" fmla="*/ 6566881 w 6978645"/>
                <a:gd name="connsiteY20" fmla="*/ 152713 h 265238"/>
                <a:gd name="connsiteX21" fmla="*/ 6623145 w 6978645"/>
                <a:gd name="connsiteY21" fmla="*/ 160750 h 265238"/>
                <a:gd name="connsiteX22" fmla="*/ 6711561 w 6978645"/>
                <a:gd name="connsiteY22" fmla="*/ 176825 h 265238"/>
                <a:gd name="connsiteX23" fmla="*/ 6743712 w 6978645"/>
                <a:gd name="connsiteY23" fmla="*/ 184863 h 265238"/>
                <a:gd name="connsiteX24" fmla="*/ 6888392 w 6978645"/>
                <a:gd name="connsiteY24" fmla="*/ 192900 h 265238"/>
                <a:gd name="connsiteX25" fmla="*/ 6952695 w 6978645"/>
                <a:gd name="connsiteY25" fmla="*/ 225050 h 265238"/>
                <a:gd name="connsiteX26" fmla="*/ 6976808 w 6978645"/>
                <a:gd name="connsiteY26" fmla="*/ 241125 h 265238"/>
                <a:gd name="connsiteX27" fmla="*/ 6976808 w 6978645"/>
                <a:gd name="connsiteY27" fmla="*/ 265238 h 265238"/>
                <a:gd name="connsiteX0" fmla="*/ 0 w 6978645"/>
                <a:gd name="connsiteY0" fmla="*/ 265238 h 265238"/>
                <a:gd name="connsiteX1" fmla="*/ 48226 w 6978645"/>
                <a:gd name="connsiteY1" fmla="*/ 241125 h 265238"/>
                <a:gd name="connsiteX2" fmla="*/ 72340 w 6978645"/>
                <a:gd name="connsiteY2" fmla="*/ 217013 h 265238"/>
                <a:gd name="connsiteX3" fmla="*/ 297398 w 6978645"/>
                <a:gd name="connsiteY3" fmla="*/ 96450 h 265238"/>
                <a:gd name="connsiteX4" fmla="*/ 321511 w 6978645"/>
                <a:gd name="connsiteY4" fmla="*/ 88413 h 265238"/>
                <a:gd name="connsiteX5" fmla="*/ 570683 w 6978645"/>
                <a:gd name="connsiteY5" fmla="*/ 48225 h 265238"/>
                <a:gd name="connsiteX6" fmla="*/ 795742 w 6978645"/>
                <a:gd name="connsiteY6" fmla="*/ 32150 h 265238"/>
                <a:gd name="connsiteX7" fmla="*/ 980611 w 6978645"/>
                <a:gd name="connsiteY7" fmla="*/ 8038 h 265238"/>
                <a:gd name="connsiteX8" fmla="*/ 1028838 w 6978645"/>
                <a:gd name="connsiteY8" fmla="*/ 0 h 265238"/>
                <a:gd name="connsiteX9" fmla="*/ 3922445 w 6978645"/>
                <a:gd name="connsiteY9" fmla="*/ 0 h 265238"/>
                <a:gd name="connsiteX10" fmla="*/ 4123390 w 6978645"/>
                <a:gd name="connsiteY10" fmla="*/ 24113 h 265238"/>
                <a:gd name="connsiteX11" fmla="*/ 4187692 w 6978645"/>
                <a:gd name="connsiteY11" fmla="*/ 32150 h 265238"/>
                <a:gd name="connsiteX12" fmla="*/ 4428826 w 6978645"/>
                <a:gd name="connsiteY12" fmla="*/ 64300 h 265238"/>
                <a:gd name="connsiteX13" fmla="*/ 4573507 w 6978645"/>
                <a:gd name="connsiteY13" fmla="*/ 72338 h 265238"/>
                <a:gd name="connsiteX14" fmla="*/ 4621733 w 6978645"/>
                <a:gd name="connsiteY14" fmla="*/ 80375 h 265238"/>
                <a:gd name="connsiteX15" fmla="*/ 5666647 w 6978645"/>
                <a:gd name="connsiteY15" fmla="*/ 112525 h 265238"/>
                <a:gd name="connsiteX16" fmla="*/ 5851517 w 6978645"/>
                <a:gd name="connsiteY16" fmla="*/ 128600 h 265238"/>
                <a:gd name="connsiteX17" fmla="*/ 6446314 w 6978645"/>
                <a:gd name="connsiteY17" fmla="*/ 136638 h 265238"/>
                <a:gd name="connsiteX18" fmla="*/ 6518654 w 6978645"/>
                <a:gd name="connsiteY18" fmla="*/ 144675 h 265238"/>
                <a:gd name="connsiteX19" fmla="*/ 6566881 w 6978645"/>
                <a:gd name="connsiteY19" fmla="*/ 152713 h 265238"/>
                <a:gd name="connsiteX20" fmla="*/ 6623145 w 6978645"/>
                <a:gd name="connsiteY20" fmla="*/ 160750 h 265238"/>
                <a:gd name="connsiteX21" fmla="*/ 6711561 w 6978645"/>
                <a:gd name="connsiteY21" fmla="*/ 176825 h 265238"/>
                <a:gd name="connsiteX22" fmla="*/ 6743712 w 6978645"/>
                <a:gd name="connsiteY22" fmla="*/ 184863 h 265238"/>
                <a:gd name="connsiteX23" fmla="*/ 6888392 w 6978645"/>
                <a:gd name="connsiteY23" fmla="*/ 192900 h 265238"/>
                <a:gd name="connsiteX24" fmla="*/ 6952695 w 6978645"/>
                <a:gd name="connsiteY24" fmla="*/ 225050 h 265238"/>
                <a:gd name="connsiteX25" fmla="*/ 6976808 w 6978645"/>
                <a:gd name="connsiteY25" fmla="*/ 241125 h 265238"/>
                <a:gd name="connsiteX26" fmla="*/ 6976808 w 6978645"/>
                <a:gd name="connsiteY26" fmla="*/ 265238 h 265238"/>
                <a:gd name="connsiteX0" fmla="*/ 0 w 6978645"/>
                <a:gd name="connsiteY0" fmla="*/ 265238 h 265238"/>
                <a:gd name="connsiteX1" fmla="*/ 48226 w 6978645"/>
                <a:gd name="connsiteY1" fmla="*/ 241125 h 265238"/>
                <a:gd name="connsiteX2" fmla="*/ 72340 w 6978645"/>
                <a:gd name="connsiteY2" fmla="*/ 217013 h 265238"/>
                <a:gd name="connsiteX3" fmla="*/ 297398 w 6978645"/>
                <a:gd name="connsiteY3" fmla="*/ 96450 h 265238"/>
                <a:gd name="connsiteX4" fmla="*/ 321511 w 6978645"/>
                <a:gd name="connsiteY4" fmla="*/ 88413 h 265238"/>
                <a:gd name="connsiteX5" fmla="*/ 570683 w 6978645"/>
                <a:gd name="connsiteY5" fmla="*/ 48225 h 265238"/>
                <a:gd name="connsiteX6" fmla="*/ 795742 w 6978645"/>
                <a:gd name="connsiteY6" fmla="*/ 32150 h 265238"/>
                <a:gd name="connsiteX7" fmla="*/ 980611 w 6978645"/>
                <a:gd name="connsiteY7" fmla="*/ 8038 h 265238"/>
                <a:gd name="connsiteX8" fmla="*/ 3922445 w 6978645"/>
                <a:gd name="connsiteY8" fmla="*/ 0 h 265238"/>
                <a:gd name="connsiteX9" fmla="*/ 4123390 w 6978645"/>
                <a:gd name="connsiteY9" fmla="*/ 24113 h 265238"/>
                <a:gd name="connsiteX10" fmla="*/ 4187692 w 6978645"/>
                <a:gd name="connsiteY10" fmla="*/ 32150 h 265238"/>
                <a:gd name="connsiteX11" fmla="*/ 4428826 w 6978645"/>
                <a:gd name="connsiteY11" fmla="*/ 64300 h 265238"/>
                <a:gd name="connsiteX12" fmla="*/ 4573507 w 6978645"/>
                <a:gd name="connsiteY12" fmla="*/ 72338 h 265238"/>
                <a:gd name="connsiteX13" fmla="*/ 4621733 w 6978645"/>
                <a:gd name="connsiteY13" fmla="*/ 80375 h 265238"/>
                <a:gd name="connsiteX14" fmla="*/ 5666647 w 6978645"/>
                <a:gd name="connsiteY14" fmla="*/ 112525 h 265238"/>
                <a:gd name="connsiteX15" fmla="*/ 5851517 w 6978645"/>
                <a:gd name="connsiteY15" fmla="*/ 128600 h 265238"/>
                <a:gd name="connsiteX16" fmla="*/ 6446314 w 6978645"/>
                <a:gd name="connsiteY16" fmla="*/ 136638 h 265238"/>
                <a:gd name="connsiteX17" fmla="*/ 6518654 w 6978645"/>
                <a:gd name="connsiteY17" fmla="*/ 144675 h 265238"/>
                <a:gd name="connsiteX18" fmla="*/ 6566881 w 6978645"/>
                <a:gd name="connsiteY18" fmla="*/ 152713 h 265238"/>
                <a:gd name="connsiteX19" fmla="*/ 6623145 w 6978645"/>
                <a:gd name="connsiteY19" fmla="*/ 160750 h 265238"/>
                <a:gd name="connsiteX20" fmla="*/ 6711561 w 6978645"/>
                <a:gd name="connsiteY20" fmla="*/ 176825 h 265238"/>
                <a:gd name="connsiteX21" fmla="*/ 6743712 w 6978645"/>
                <a:gd name="connsiteY21" fmla="*/ 184863 h 265238"/>
                <a:gd name="connsiteX22" fmla="*/ 6888392 w 6978645"/>
                <a:gd name="connsiteY22" fmla="*/ 192900 h 265238"/>
                <a:gd name="connsiteX23" fmla="*/ 6952695 w 6978645"/>
                <a:gd name="connsiteY23" fmla="*/ 225050 h 265238"/>
                <a:gd name="connsiteX24" fmla="*/ 6976808 w 6978645"/>
                <a:gd name="connsiteY24" fmla="*/ 241125 h 265238"/>
                <a:gd name="connsiteX25" fmla="*/ 6976808 w 6978645"/>
                <a:gd name="connsiteY25" fmla="*/ 265238 h 265238"/>
                <a:gd name="connsiteX0" fmla="*/ 0 w 6978645"/>
                <a:gd name="connsiteY0" fmla="*/ 265238 h 265238"/>
                <a:gd name="connsiteX1" fmla="*/ 48226 w 6978645"/>
                <a:gd name="connsiteY1" fmla="*/ 241125 h 265238"/>
                <a:gd name="connsiteX2" fmla="*/ 72340 w 6978645"/>
                <a:gd name="connsiteY2" fmla="*/ 217013 h 265238"/>
                <a:gd name="connsiteX3" fmla="*/ 297398 w 6978645"/>
                <a:gd name="connsiteY3" fmla="*/ 96450 h 265238"/>
                <a:gd name="connsiteX4" fmla="*/ 321511 w 6978645"/>
                <a:gd name="connsiteY4" fmla="*/ 88413 h 265238"/>
                <a:gd name="connsiteX5" fmla="*/ 570683 w 6978645"/>
                <a:gd name="connsiteY5" fmla="*/ 48225 h 265238"/>
                <a:gd name="connsiteX6" fmla="*/ 795742 w 6978645"/>
                <a:gd name="connsiteY6" fmla="*/ 32150 h 265238"/>
                <a:gd name="connsiteX7" fmla="*/ 980611 w 6978645"/>
                <a:gd name="connsiteY7" fmla="*/ 8038 h 265238"/>
                <a:gd name="connsiteX8" fmla="*/ 3922445 w 6978645"/>
                <a:gd name="connsiteY8" fmla="*/ 0 h 265238"/>
                <a:gd name="connsiteX9" fmla="*/ 4123390 w 6978645"/>
                <a:gd name="connsiteY9" fmla="*/ 24113 h 265238"/>
                <a:gd name="connsiteX10" fmla="*/ 4187692 w 6978645"/>
                <a:gd name="connsiteY10" fmla="*/ 32150 h 265238"/>
                <a:gd name="connsiteX11" fmla="*/ 4203768 w 6978645"/>
                <a:gd name="connsiteY11" fmla="*/ 40187 h 265238"/>
                <a:gd name="connsiteX12" fmla="*/ 4428826 w 6978645"/>
                <a:gd name="connsiteY12" fmla="*/ 64300 h 265238"/>
                <a:gd name="connsiteX13" fmla="*/ 4573507 w 6978645"/>
                <a:gd name="connsiteY13" fmla="*/ 72338 h 265238"/>
                <a:gd name="connsiteX14" fmla="*/ 4621733 w 6978645"/>
                <a:gd name="connsiteY14" fmla="*/ 80375 h 265238"/>
                <a:gd name="connsiteX15" fmla="*/ 5666647 w 6978645"/>
                <a:gd name="connsiteY15" fmla="*/ 112525 h 265238"/>
                <a:gd name="connsiteX16" fmla="*/ 5851517 w 6978645"/>
                <a:gd name="connsiteY16" fmla="*/ 128600 h 265238"/>
                <a:gd name="connsiteX17" fmla="*/ 6446314 w 6978645"/>
                <a:gd name="connsiteY17" fmla="*/ 136638 h 265238"/>
                <a:gd name="connsiteX18" fmla="*/ 6518654 w 6978645"/>
                <a:gd name="connsiteY18" fmla="*/ 144675 h 265238"/>
                <a:gd name="connsiteX19" fmla="*/ 6566881 w 6978645"/>
                <a:gd name="connsiteY19" fmla="*/ 152713 h 265238"/>
                <a:gd name="connsiteX20" fmla="*/ 6623145 w 6978645"/>
                <a:gd name="connsiteY20" fmla="*/ 160750 h 265238"/>
                <a:gd name="connsiteX21" fmla="*/ 6711561 w 6978645"/>
                <a:gd name="connsiteY21" fmla="*/ 176825 h 265238"/>
                <a:gd name="connsiteX22" fmla="*/ 6743712 w 6978645"/>
                <a:gd name="connsiteY22" fmla="*/ 184863 h 265238"/>
                <a:gd name="connsiteX23" fmla="*/ 6888392 w 6978645"/>
                <a:gd name="connsiteY23" fmla="*/ 192900 h 265238"/>
                <a:gd name="connsiteX24" fmla="*/ 6952695 w 6978645"/>
                <a:gd name="connsiteY24" fmla="*/ 225050 h 265238"/>
                <a:gd name="connsiteX25" fmla="*/ 6976808 w 6978645"/>
                <a:gd name="connsiteY25" fmla="*/ 241125 h 265238"/>
                <a:gd name="connsiteX26" fmla="*/ 6976808 w 6978645"/>
                <a:gd name="connsiteY26" fmla="*/ 265238 h 265238"/>
                <a:gd name="connsiteX0" fmla="*/ 0 w 6978645"/>
                <a:gd name="connsiteY0" fmla="*/ 265238 h 265238"/>
                <a:gd name="connsiteX1" fmla="*/ 48226 w 6978645"/>
                <a:gd name="connsiteY1" fmla="*/ 241125 h 265238"/>
                <a:gd name="connsiteX2" fmla="*/ 72340 w 6978645"/>
                <a:gd name="connsiteY2" fmla="*/ 217013 h 265238"/>
                <a:gd name="connsiteX3" fmla="*/ 297398 w 6978645"/>
                <a:gd name="connsiteY3" fmla="*/ 96450 h 265238"/>
                <a:gd name="connsiteX4" fmla="*/ 321511 w 6978645"/>
                <a:gd name="connsiteY4" fmla="*/ 88413 h 265238"/>
                <a:gd name="connsiteX5" fmla="*/ 570683 w 6978645"/>
                <a:gd name="connsiteY5" fmla="*/ 48225 h 265238"/>
                <a:gd name="connsiteX6" fmla="*/ 795742 w 6978645"/>
                <a:gd name="connsiteY6" fmla="*/ 32150 h 265238"/>
                <a:gd name="connsiteX7" fmla="*/ 980611 w 6978645"/>
                <a:gd name="connsiteY7" fmla="*/ 8038 h 265238"/>
                <a:gd name="connsiteX8" fmla="*/ 3922445 w 6978645"/>
                <a:gd name="connsiteY8" fmla="*/ 0 h 265238"/>
                <a:gd name="connsiteX9" fmla="*/ 4123390 w 6978645"/>
                <a:gd name="connsiteY9" fmla="*/ 24113 h 265238"/>
                <a:gd name="connsiteX10" fmla="*/ 4187692 w 6978645"/>
                <a:gd name="connsiteY10" fmla="*/ 32150 h 265238"/>
                <a:gd name="connsiteX11" fmla="*/ 4428826 w 6978645"/>
                <a:gd name="connsiteY11" fmla="*/ 64300 h 265238"/>
                <a:gd name="connsiteX12" fmla="*/ 4573507 w 6978645"/>
                <a:gd name="connsiteY12" fmla="*/ 72338 h 265238"/>
                <a:gd name="connsiteX13" fmla="*/ 4621733 w 6978645"/>
                <a:gd name="connsiteY13" fmla="*/ 80375 h 265238"/>
                <a:gd name="connsiteX14" fmla="*/ 5666647 w 6978645"/>
                <a:gd name="connsiteY14" fmla="*/ 112525 h 265238"/>
                <a:gd name="connsiteX15" fmla="*/ 5851517 w 6978645"/>
                <a:gd name="connsiteY15" fmla="*/ 128600 h 265238"/>
                <a:gd name="connsiteX16" fmla="*/ 6446314 w 6978645"/>
                <a:gd name="connsiteY16" fmla="*/ 136638 h 265238"/>
                <a:gd name="connsiteX17" fmla="*/ 6518654 w 6978645"/>
                <a:gd name="connsiteY17" fmla="*/ 144675 h 265238"/>
                <a:gd name="connsiteX18" fmla="*/ 6566881 w 6978645"/>
                <a:gd name="connsiteY18" fmla="*/ 152713 h 265238"/>
                <a:gd name="connsiteX19" fmla="*/ 6623145 w 6978645"/>
                <a:gd name="connsiteY19" fmla="*/ 160750 h 265238"/>
                <a:gd name="connsiteX20" fmla="*/ 6711561 w 6978645"/>
                <a:gd name="connsiteY20" fmla="*/ 176825 h 265238"/>
                <a:gd name="connsiteX21" fmla="*/ 6743712 w 6978645"/>
                <a:gd name="connsiteY21" fmla="*/ 184863 h 265238"/>
                <a:gd name="connsiteX22" fmla="*/ 6888392 w 6978645"/>
                <a:gd name="connsiteY22" fmla="*/ 192900 h 265238"/>
                <a:gd name="connsiteX23" fmla="*/ 6952695 w 6978645"/>
                <a:gd name="connsiteY23" fmla="*/ 225050 h 265238"/>
                <a:gd name="connsiteX24" fmla="*/ 6976808 w 6978645"/>
                <a:gd name="connsiteY24" fmla="*/ 241125 h 265238"/>
                <a:gd name="connsiteX25" fmla="*/ 6976808 w 6978645"/>
                <a:gd name="connsiteY25" fmla="*/ 265238 h 265238"/>
                <a:gd name="connsiteX0" fmla="*/ 0 w 6978645"/>
                <a:gd name="connsiteY0" fmla="*/ 265238 h 265238"/>
                <a:gd name="connsiteX1" fmla="*/ 48226 w 6978645"/>
                <a:gd name="connsiteY1" fmla="*/ 241125 h 265238"/>
                <a:gd name="connsiteX2" fmla="*/ 72340 w 6978645"/>
                <a:gd name="connsiteY2" fmla="*/ 217013 h 265238"/>
                <a:gd name="connsiteX3" fmla="*/ 297398 w 6978645"/>
                <a:gd name="connsiteY3" fmla="*/ 96450 h 265238"/>
                <a:gd name="connsiteX4" fmla="*/ 321511 w 6978645"/>
                <a:gd name="connsiteY4" fmla="*/ 88413 h 265238"/>
                <a:gd name="connsiteX5" fmla="*/ 570683 w 6978645"/>
                <a:gd name="connsiteY5" fmla="*/ 48225 h 265238"/>
                <a:gd name="connsiteX6" fmla="*/ 795742 w 6978645"/>
                <a:gd name="connsiteY6" fmla="*/ 32150 h 265238"/>
                <a:gd name="connsiteX7" fmla="*/ 980611 w 6978645"/>
                <a:gd name="connsiteY7" fmla="*/ 8038 h 265238"/>
                <a:gd name="connsiteX8" fmla="*/ 3922445 w 6978645"/>
                <a:gd name="connsiteY8" fmla="*/ 0 h 265238"/>
                <a:gd name="connsiteX9" fmla="*/ 4187692 w 6978645"/>
                <a:gd name="connsiteY9" fmla="*/ 32150 h 265238"/>
                <a:gd name="connsiteX10" fmla="*/ 4428826 w 6978645"/>
                <a:gd name="connsiteY10" fmla="*/ 64300 h 265238"/>
                <a:gd name="connsiteX11" fmla="*/ 4573507 w 6978645"/>
                <a:gd name="connsiteY11" fmla="*/ 72338 h 265238"/>
                <a:gd name="connsiteX12" fmla="*/ 4621733 w 6978645"/>
                <a:gd name="connsiteY12" fmla="*/ 80375 h 265238"/>
                <a:gd name="connsiteX13" fmla="*/ 5666647 w 6978645"/>
                <a:gd name="connsiteY13" fmla="*/ 112525 h 265238"/>
                <a:gd name="connsiteX14" fmla="*/ 5851517 w 6978645"/>
                <a:gd name="connsiteY14" fmla="*/ 128600 h 265238"/>
                <a:gd name="connsiteX15" fmla="*/ 6446314 w 6978645"/>
                <a:gd name="connsiteY15" fmla="*/ 136638 h 265238"/>
                <a:gd name="connsiteX16" fmla="*/ 6518654 w 6978645"/>
                <a:gd name="connsiteY16" fmla="*/ 144675 h 265238"/>
                <a:gd name="connsiteX17" fmla="*/ 6566881 w 6978645"/>
                <a:gd name="connsiteY17" fmla="*/ 152713 h 265238"/>
                <a:gd name="connsiteX18" fmla="*/ 6623145 w 6978645"/>
                <a:gd name="connsiteY18" fmla="*/ 160750 h 265238"/>
                <a:gd name="connsiteX19" fmla="*/ 6711561 w 6978645"/>
                <a:gd name="connsiteY19" fmla="*/ 176825 h 265238"/>
                <a:gd name="connsiteX20" fmla="*/ 6743712 w 6978645"/>
                <a:gd name="connsiteY20" fmla="*/ 184863 h 265238"/>
                <a:gd name="connsiteX21" fmla="*/ 6888392 w 6978645"/>
                <a:gd name="connsiteY21" fmla="*/ 192900 h 265238"/>
                <a:gd name="connsiteX22" fmla="*/ 6952695 w 6978645"/>
                <a:gd name="connsiteY22" fmla="*/ 225050 h 265238"/>
                <a:gd name="connsiteX23" fmla="*/ 6976808 w 6978645"/>
                <a:gd name="connsiteY23" fmla="*/ 241125 h 265238"/>
                <a:gd name="connsiteX24" fmla="*/ 6976808 w 6978645"/>
                <a:gd name="connsiteY24" fmla="*/ 265238 h 265238"/>
                <a:gd name="connsiteX0" fmla="*/ 0 w 6978645"/>
                <a:gd name="connsiteY0" fmla="*/ 265238 h 265238"/>
                <a:gd name="connsiteX1" fmla="*/ 48226 w 6978645"/>
                <a:gd name="connsiteY1" fmla="*/ 241125 h 265238"/>
                <a:gd name="connsiteX2" fmla="*/ 72340 w 6978645"/>
                <a:gd name="connsiteY2" fmla="*/ 217013 h 265238"/>
                <a:gd name="connsiteX3" fmla="*/ 297398 w 6978645"/>
                <a:gd name="connsiteY3" fmla="*/ 96450 h 265238"/>
                <a:gd name="connsiteX4" fmla="*/ 321511 w 6978645"/>
                <a:gd name="connsiteY4" fmla="*/ 88413 h 265238"/>
                <a:gd name="connsiteX5" fmla="*/ 570683 w 6978645"/>
                <a:gd name="connsiteY5" fmla="*/ 48225 h 265238"/>
                <a:gd name="connsiteX6" fmla="*/ 795742 w 6978645"/>
                <a:gd name="connsiteY6" fmla="*/ 32150 h 265238"/>
                <a:gd name="connsiteX7" fmla="*/ 980611 w 6978645"/>
                <a:gd name="connsiteY7" fmla="*/ 8038 h 265238"/>
                <a:gd name="connsiteX8" fmla="*/ 3922445 w 6978645"/>
                <a:gd name="connsiteY8" fmla="*/ 0 h 265238"/>
                <a:gd name="connsiteX9" fmla="*/ 4428826 w 6978645"/>
                <a:gd name="connsiteY9" fmla="*/ 64300 h 265238"/>
                <a:gd name="connsiteX10" fmla="*/ 4573507 w 6978645"/>
                <a:gd name="connsiteY10" fmla="*/ 72338 h 265238"/>
                <a:gd name="connsiteX11" fmla="*/ 4621733 w 6978645"/>
                <a:gd name="connsiteY11" fmla="*/ 80375 h 265238"/>
                <a:gd name="connsiteX12" fmla="*/ 5666647 w 6978645"/>
                <a:gd name="connsiteY12" fmla="*/ 112525 h 265238"/>
                <a:gd name="connsiteX13" fmla="*/ 5851517 w 6978645"/>
                <a:gd name="connsiteY13" fmla="*/ 128600 h 265238"/>
                <a:gd name="connsiteX14" fmla="*/ 6446314 w 6978645"/>
                <a:gd name="connsiteY14" fmla="*/ 136638 h 265238"/>
                <a:gd name="connsiteX15" fmla="*/ 6518654 w 6978645"/>
                <a:gd name="connsiteY15" fmla="*/ 144675 h 265238"/>
                <a:gd name="connsiteX16" fmla="*/ 6566881 w 6978645"/>
                <a:gd name="connsiteY16" fmla="*/ 152713 h 265238"/>
                <a:gd name="connsiteX17" fmla="*/ 6623145 w 6978645"/>
                <a:gd name="connsiteY17" fmla="*/ 160750 h 265238"/>
                <a:gd name="connsiteX18" fmla="*/ 6711561 w 6978645"/>
                <a:gd name="connsiteY18" fmla="*/ 176825 h 265238"/>
                <a:gd name="connsiteX19" fmla="*/ 6743712 w 6978645"/>
                <a:gd name="connsiteY19" fmla="*/ 184863 h 265238"/>
                <a:gd name="connsiteX20" fmla="*/ 6888392 w 6978645"/>
                <a:gd name="connsiteY20" fmla="*/ 192900 h 265238"/>
                <a:gd name="connsiteX21" fmla="*/ 6952695 w 6978645"/>
                <a:gd name="connsiteY21" fmla="*/ 225050 h 265238"/>
                <a:gd name="connsiteX22" fmla="*/ 6976808 w 6978645"/>
                <a:gd name="connsiteY22" fmla="*/ 241125 h 265238"/>
                <a:gd name="connsiteX23" fmla="*/ 6976808 w 6978645"/>
                <a:gd name="connsiteY23" fmla="*/ 265238 h 265238"/>
                <a:gd name="connsiteX0" fmla="*/ 0 w 6978645"/>
                <a:gd name="connsiteY0" fmla="*/ 265238 h 265238"/>
                <a:gd name="connsiteX1" fmla="*/ 48226 w 6978645"/>
                <a:gd name="connsiteY1" fmla="*/ 241125 h 265238"/>
                <a:gd name="connsiteX2" fmla="*/ 72340 w 6978645"/>
                <a:gd name="connsiteY2" fmla="*/ 217013 h 265238"/>
                <a:gd name="connsiteX3" fmla="*/ 297398 w 6978645"/>
                <a:gd name="connsiteY3" fmla="*/ 96450 h 265238"/>
                <a:gd name="connsiteX4" fmla="*/ 321511 w 6978645"/>
                <a:gd name="connsiteY4" fmla="*/ 88413 h 265238"/>
                <a:gd name="connsiteX5" fmla="*/ 570683 w 6978645"/>
                <a:gd name="connsiteY5" fmla="*/ 48225 h 265238"/>
                <a:gd name="connsiteX6" fmla="*/ 795742 w 6978645"/>
                <a:gd name="connsiteY6" fmla="*/ 32150 h 265238"/>
                <a:gd name="connsiteX7" fmla="*/ 980611 w 6978645"/>
                <a:gd name="connsiteY7" fmla="*/ 8038 h 265238"/>
                <a:gd name="connsiteX8" fmla="*/ 3922445 w 6978645"/>
                <a:gd name="connsiteY8" fmla="*/ 0 h 265238"/>
                <a:gd name="connsiteX9" fmla="*/ 4573507 w 6978645"/>
                <a:gd name="connsiteY9" fmla="*/ 72338 h 265238"/>
                <a:gd name="connsiteX10" fmla="*/ 4621733 w 6978645"/>
                <a:gd name="connsiteY10" fmla="*/ 80375 h 265238"/>
                <a:gd name="connsiteX11" fmla="*/ 5666647 w 6978645"/>
                <a:gd name="connsiteY11" fmla="*/ 112525 h 265238"/>
                <a:gd name="connsiteX12" fmla="*/ 5851517 w 6978645"/>
                <a:gd name="connsiteY12" fmla="*/ 128600 h 265238"/>
                <a:gd name="connsiteX13" fmla="*/ 6446314 w 6978645"/>
                <a:gd name="connsiteY13" fmla="*/ 136638 h 265238"/>
                <a:gd name="connsiteX14" fmla="*/ 6518654 w 6978645"/>
                <a:gd name="connsiteY14" fmla="*/ 144675 h 265238"/>
                <a:gd name="connsiteX15" fmla="*/ 6566881 w 6978645"/>
                <a:gd name="connsiteY15" fmla="*/ 152713 h 265238"/>
                <a:gd name="connsiteX16" fmla="*/ 6623145 w 6978645"/>
                <a:gd name="connsiteY16" fmla="*/ 160750 h 265238"/>
                <a:gd name="connsiteX17" fmla="*/ 6711561 w 6978645"/>
                <a:gd name="connsiteY17" fmla="*/ 176825 h 265238"/>
                <a:gd name="connsiteX18" fmla="*/ 6743712 w 6978645"/>
                <a:gd name="connsiteY18" fmla="*/ 184863 h 265238"/>
                <a:gd name="connsiteX19" fmla="*/ 6888392 w 6978645"/>
                <a:gd name="connsiteY19" fmla="*/ 192900 h 265238"/>
                <a:gd name="connsiteX20" fmla="*/ 6952695 w 6978645"/>
                <a:gd name="connsiteY20" fmla="*/ 225050 h 265238"/>
                <a:gd name="connsiteX21" fmla="*/ 6976808 w 6978645"/>
                <a:gd name="connsiteY21" fmla="*/ 241125 h 265238"/>
                <a:gd name="connsiteX22" fmla="*/ 6976808 w 6978645"/>
                <a:gd name="connsiteY22" fmla="*/ 265238 h 265238"/>
                <a:gd name="connsiteX0" fmla="*/ 0 w 6978645"/>
                <a:gd name="connsiteY0" fmla="*/ 265238 h 265238"/>
                <a:gd name="connsiteX1" fmla="*/ 48226 w 6978645"/>
                <a:gd name="connsiteY1" fmla="*/ 241125 h 265238"/>
                <a:gd name="connsiteX2" fmla="*/ 72340 w 6978645"/>
                <a:gd name="connsiteY2" fmla="*/ 217013 h 265238"/>
                <a:gd name="connsiteX3" fmla="*/ 297398 w 6978645"/>
                <a:gd name="connsiteY3" fmla="*/ 96450 h 265238"/>
                <a:gd name="connsiteX4" fmla="*/ 321511 w 6978645"/>
                <a:gd name="connsiteY4" fmla="*/ 88413 h 265238"/>
                <a:gd name="connsiteX5" fmla="*/ 570683 w 6978645"/>
                <a:gd name="connsiteY5" fmla="*/ 48225 h 265238"/>
                <a:gd name="connsiteX6" fmla="*/ 795742 w 6978645"/>
                <a:gd name="connsiteY6" fmla="*/ 32150 h 265238"/>
                <a:gd name="connsiteX7" fmla="*/ 980611 w 6978645"/>
                <a:gd name="connsiteY7" fmla="*/ 8038 h 265238"/>
                <a:gd name="connsiteX8" fmla="*/ 3922445 w 6978645"/>
                <a:gd name="connsiteY8" fmla="*/ 0 h 265238"/>
                <a:gd name="connsiteX9" fmla="*/ 4621733 w 6978645"/>
                <a:gd name="connsiteY9" fmla="*/ 80375 h 265238"/>
                <a:gd name="connsiteX10" fmla="*/ 5666647 w 6978645"/>
                <a:gd name="connsiteY10" fmla="*/ 112525 h 265238"/>
                <a:gd name="connsiteX11" fmla="*/ 5851517 w 6978645"/>
                <a:gd name="connsiteY11" fmla="*/ 128600 h 265238"/>
                <a:gd name="connsiteX12" fmla="*/ 6446314 w 6978645"/>
                <a:gd name="connsiteY12" fmla="*/ 136638 h 265238"/>
                <a:gd name="connsiteX13" fmla="*/ 6518654 w 6978645"/>
                <a:gd name="connsiteY13" fmla="*/ 144675 h 265238"/>
                <a:gd name="connsiteX14" fmla="*/ 6566881 w 6978645"/>
                <a:gd name="connsiteY14" fmla="*/ 152713 h 265238"/>
                <a:gd name="connsiteX15" fmla="*/ 6623145 w 6978645"/>
                <a:gd name="connsiteY15" fmla="*/ 160750 h 265238"/>
                <a:gd name="connsiteX16" fmla="*/ 6711561 w 6978645"/>
                <a:gd name="connsiteY16" fmla="*/ 176825 h 265238"/>
                <a:gd name="connsiteX17" fmla="*/ 6743712 w 6978645"/>
                <a:gd name="connsiteY17" fmla="*/ 184863 h 265238"/>
                <a:gd name="connsiteX18" fmla="*/ 6888392 w 6978645"/>
                <a:gd name="connsiteY18" fmla="*/ 192900 h 265238"/>
                <a:gd name="connsiteX19" fmla="*/ 6952695 w 6978645"/>
                <a:gd name="connsiteY19" fmla="*/ 225050 h 265238"/>
                <a:gd name="connsiteX20" fmla="*/ 6976808 w 6978645"/>
                <a:gd name="connsiteY20" fmla="*/ 241125 h 265238"/>
                <a:gd name="connsiteX21" fmla="*/ 6976808 w 6978645"/>
                <a:gd name="connsiteY21" fmla="*/ 265238 h 265238"/>
                <a:gd name="connsiteX0" fmla="*/ 0 w 6978645"/>
                <a:gd name="connsiteY0" fmla="*/ 265238 h 265238"/>
                <a:gd name="connsiteX1" fmla="*/ 48226 w 6978645"/>
                <a:gd name="connsiteY1" fmla="*/ 241125 h 265238"/>
                <a:gd name="connsiteX2" fmla="*/ 72340 w 6978645"/>
                <a:gd name="connsiteY2" fmla="*/ 217013 h 265238"/>
                <a:gd name="connsiteX3" fmla="*/ 297398 w 6978645"/>
                <a:gd name="connsiteY3" fmla="*/ 96450 h 265238"/>
                <a:gd name="connsiteX4" fmla="*/ 321511 w 6978645"/>
                <a:gd name="connsiteY4" fmla="*/ 88413 h 265238"/>
                <a:gd name="connsiteX5" fmla="*/ 570683 w 6978645"/>
                <a:gd name="connsiteY5" fmla="*/ 48225 h 265238"/>
                <a:gd name="connsiteX6" fmla="*/ 795742 w 6978645"/>
                <a:gd name="connsiteY6" fmla="*/ 32150 h 265238"/>
                <a:gd name="connsiteX7" fmla="*/ 980611 w 6978645"/>
                <a:gd name="connsiteY7" fmla="*/ 8038 h 265238"/>
                <a:gd name="connsiteX8" fmla="*/ 3922445 w 6978645"/>
                <a:gd name="connsiteY8" fmla="*/ 0 h 265238"/>
                <a:gd name="connsiteX9" fmla="*/ 5666647 w 6978645"/>
                <a:gd name="connsiteY9" fmla="*/ 112525 h 265238"/>
                <a:gd name="connsiteX10" fmla="*/ 5851517 w 6978645"/>
                <a:gd name="connsiteY10" fmla="*/ 128600 h 265238"/>
                <a:gd name="connsiteX11" fmla="*/ 6446314 w 6978645"/>
                <a:gd name="connsiteY11" fmla="*/ 136638 h 265238"/>
                <a:gd name="connsiteX12" fmla="*/ 6518654 w 6978645"/>
                <a:gd name="connsiteY12" fmla="*/ 144675 h 265238"/>
                <a:gd name="connsiteX13" fmla="*/ 6566881 w 6978645"/>
                <a:gd name="connsiteY13" fmla="*/ 152713 h 265238"/>
                <a:gd name="connsiteX14" fmla="*/ 6623145 w 6978645"/>
                <a:gd name="connsiteY14" fmla="*/ 160750 h 265238"/>
                <a:gd name="connsiteX15" fmla="*/ 6711561 w 6978645"/>
                <a:gd name="connsiteY15" fmla="*/ 176825 h 265238"/>
                <a:gd name="connsiteX16" fmla="*/ 6743712 w 6978645"/>
                <a:gd name="connsiteY16" fmla="*/ 184863 h 265238"/>
                <a:gd name="connsiteX17" fmla="*/ 6888392 w 6978645"/>
                <a:gd name="connsiteY17" fmla="*/ 192900 h 265238"/>
                <a:gd name="connsiteX18" fmla="*/ 6952695 w 6978645"/>
                <a:gd name="connsiteY18" fmla="*/ 225050 h 265238"/>
                <a:gd name="connsiteX19" fmla="*/ 6976808 w 6978645"/>
                <a:gd name="connsiteY19" fmla="*/ 241125 h 265238"/>
                <a:gd name="connsiteX20" fmla="*/ 6976808 w 6978645"/>
                <a:gd name="connsiteY20" fmla="*/ 265238 h 265238"/>
                <a:gd name="connsiteX0" fmla="*/ 0 w 6978645"/>
                <a:gd name="connsiteY0" fmla="*/ 272904 h 272904"/>
                <a:gd name="connsiteX1" fmla="*/ 48226 w 6978645"/>
                <a:gd name="connsiteY1" fmla="*/ 248791 h 272904"/>
                <a:gd name="connsiteX2" fmla="*/ 72340 w 6978645"/>
                <a:gd name="connsiteY2" fmla="*/ 224679 h 272904"/>
                <a:gd name="connsiteX3" fmla="*/ 297398 w 6978645"/>
                <a:gd name="connsiteY3" fmla="*/ 104116 h 272904"/>
                <a:gd name="connsiteX4" fmla="*/ 321511 w 6978645"/>
                <a:gd name="connsiteY4" fmla="*/ 96079 h 272904"/>
                <a:gd name="connsiteX5" fmla="*/ 570683 w 6978645"/>
                <a:gd name="connsiteY5" fmla="*/ 55891 h 272904"/>
                <a:gd name="connsiteX6" fmla="*/ 795742 w 6978645"/>
                <a:gd name="connsiteY6" fmla="*/ 39816 h 272904"/>
                <a:gd name="connsiteX7" fmla="*/ 980611 w 6978645"/>
                <a:gd name="connsiteY7" fmla="*/ 15704 h 272904"/>
                <a:gd name="connsiteX8" fmla="*/ 3922445 w 6978645"/>
                <a:gd name="connsiteY8" fmla="*/ 7666 h 272904"/>
                <a:gd name="connsiteX9" fmla="*/ 5851517 w 6978645"/>
                <a:gd name="connsiteY9" fmla="*/ 136266 h 272904"/>
                <a:gd name="connsiteX10" fmla="*/ 6446314 w 6978645"/>
                <a:gd name="connsiteY10" fmla="*/ 144304 h 272904"/>
                <a:gd name="connsiteX11" fmla="*/ 6518654 w 6978645"/>
                <a:gd name="connsiteY11" fmla="*/ 152341 h 272904"/>
                <a:gd name="connsiteX12" fmla="*/ 6566881 w 6978645"/>
                <a:gd name="connsiteY12" fmla="*/ 160379 h 272904"/>
                <a:gd name="connsiteX13" fmla="*/ 6623145 w 6978645"/>
                <a:gd name="connsiteY13" fmla="*/ 168416 h 272904"/>
                <a:gd name="connsiteX14" fmla="*/ 6711561 w 6978645"/>
                <a:gd name="connsiteY14" fmla="*/ 184491 h 272904"/>
                <a:gd name="connsiteX15" fmla="*/ 6743712 w 6978645"/>
                <a:gd name="connsiteY15" fmla="*/ 192529 h 272904"/>
                <a:gd name="connsiteX16" fmla="*/ 6888392 w 6978645"/>
                <a:gd name="connsiteY16" fmla="*/ 200566 h 272904"/>
                <a:gd name="connsiteX17" fmla="*/ 6952695 w 6978645"/>
                <a:gd name="connsiteY17" fmla="*/ 232716 h 272904"/>
                <a:gd name="connsiteX18" fmla="*/ 6976808 w 6978645"/>
                <a:gd name="connsiteY18" fmla="*/ 248791 h 272904"/>
                <a:gd name="connsiteX19" fmla="*/ 6976808 w 6978645"/>
                <a:gd name="connsiteY19" fmla="*/ 272904 h 272904"/>
                <a:gd name="connsiteX0" fmla="*/ 0 w 6978645"/>
                <a:gd name="connsiteY0" fmla="*/ 273487 h 273487"/>
                <a:gd name="connsiteX1" fmla="*/ 48226 w 6978645"/>
                <a:gd name="connsiteY1" fmla="*/ 249374 h 273487"/>
                <a:gd name="connsiteX2" fmla="*/ 72340 w 6978645"/>
                <a:gd name="connsiteY2" fmla="*/ 225262 h 273487"/>
                <a:gd name="connsiteX3" fmla="*/ 297398 w 6978645"/>
                <a:gd name="connsiteY3" fmla="*/ 104699 h 273487"/>
                <a:gd name="connsiteX4" fmla="*/ 321511 w 6978645"/>
                <a:gd name="connsiteY4" fmla="*/ 96662 h 273487"/>
                <a:gd name="connsiteX5" fmla="*/ 570683 w 6978645"/>
                <a:gd name="connsiteY5" fmla="*/ 56474 h 273487"/>
                <a:gd name="connsiteX6" fmla="*/ 795742 w 6978645"/>
                <a:gd name="connsiteY6" fmla="*/ 40399 h 273487"/>
                <a:gd name="connsiteX7" fmla="*/ 980611 w 6978645"/>
                <a:gd name="connsiteY7" fmla="*/ 16287 h 273487"/>
                <a:gd name="connsiteX8" fmla="*/ 3922445 w 6978645"/>
                <a:gd name="connsiteY8" fmla="*/ 8249 h 273487"/>
                <a:gd name="connsiteX9" fmla="*/ 6446314 w 6978645"/>
                <a:gd name="connsiteY9" fmla="*/ 144887 h 273487"/>
                <a:gd name="connsiteX10" fmla="*/ 6518654 w 6978645"/>
                <a:gd name="connsiteY10" fmla="*/ 152924 h 273487"/>
                <a:gd name="connsiteX11" fmla="*/ 6566881 w 6978645"/>
                <a:gd name="connsiteY11" fmla="*/ 160962 h 273487"/>
                <a:gd name="connsiteX12" fmla="*/ 6623145 w 6978645"/>
                <a:gd name="connsiteY12" fmla="*/ 168999 h 273487"/>
                <a:gd name="connsiteX13" fmla="*/ 6711561 w 6978645"/>
                <a:gd name="connsiteY13" fmla="*/ 185074 h 273487"/>
                <a:gd name="connsiteX14" fmla="*/ 6743712 w 6978645"/>
                <a:gd name="connsiteY14" fmla="*/ 193112 h 273487"/>
                <a:gd name="connsiteX15" fmla="*/ 6888392 w 6978645"/>
                <a:gd name="connsiteY15" fmla="*/ 201149 h 273487"/>
                <a:gd name="connsiteX16" fmla="*/ 6952695 w 6978645"/>
                <a:gd name="connsiteY16" fmla="*/ 233299 h 273487"/>
                <a:gd name="connsiteX17" fmla="*/ 6976808 w 6978645"/>
                <a:gd name="connsiteY17" fmla="*/ 249374 h 273487"/>
                <a:gd name="connsiteX18" fmla="*/ 6976808 w 6978645"/>
                <a:gd name="connsiteY18" fmla="*/ 273487 h 273487"/>
                <a:gd name="connsiteX0" fmla="*/ 0 w 6978645"/>
                <a:gd name="connsiteY0" fmla="*/ 273487 h 273487"/>
                <a:gd name="connsiteX1" fmla="*/ 48226 w 6978645"/>
                <a:gd name="connsiteY1" fmla="*/ 249374 h 273487"/>
                <a:gd name="connsiteX2" fmla="*/ 72340 w 6978645"/>
                <a:gd name="connsiteY2" fmla="*/ 225262 h 273487"/>
                <a:gd name="connsiteX3" fmla="*/ 297398 w 6978645"/>
                <a:gd name="connsiteY3" fmla="*/ 104699 h 273487"/>
                <a:gd name="connsiteX4" fmla="*/ 321511 w 6978645"/>
                <a:gd name="connsiteY4" fmla="*/ 96662 h 273487"/>
                <a:gd name="connsiteX5" fmla="*/ 570683 w 6978645"/>
                <a:gd name="connsiteY5" fmla="*/ 56474 h 273487"/>
                <a:gd name="connsiteX6" fmla="*/ 795742 w 6978645"/>
                <a:gd name="connsiteY6" fmla="*/ 40399 h 273487"/>
                <a:gd name="connsiteX7" fmla="*/ 980611 w 6978645"/>
                <a:gd name="connsiteY7" fmla="*/ 16287 h 273487"/>
                <a:gd name="connsiteX8" fmla="*/ 3922445 w 6978645"/>
                <a:gd name="connsiteY8" fmla="*/ 8249 h 273487"/>
                <a:gd name="connsiteX9" fmla="*/ 6446314 w 6978645"/>
                <a:gd name="connsiteY9" fmla="*/ 144887 h 273487"/>
                <a:gd name="connsiteX10" fmla="*/ 6518654 w 6978645"/>
                <a:gd name="connsiteY10" fmla="*/ 152924 h 273487"/>
                <a:gd name="connsiteX11" fmla="*/ 6566881 w 6978645"/>
                <a:gd name="connsiteY11" fmla="*/ 160962 h 273487"/>
                <a:gd name="connsiteX12" fmla="*/ 6623145 w 6978645"/>
                <a:gd name="connsiteY12" fmla="*/ 168999 h 273487"/>
                <a:gd name="connsiteX13" fmla="*/ 6743712 w 6978645"/>
                <a:gd name="connsiteY13" fmla="*/ 193112 h 273487"/>
                <a:gd name="connsiteX14" fmla="*/ 6888392 w 6978645"/>
                <a:gd name="connsiteY14" fmla="*/ 201149 h 273487"/>
                <a:gd name="connsiteX15" fmla="*/ 6952695 w 6978645"/>
                <a:gd name="connsiteY15" fmla="*/ 233299 h 273487"/>
                <a:gd name="connsiteX16" fmla="*/ 6976808 w 6978645"/>
                <a:gd name="connsiteY16" fmla="*/ 249374 h 273487"/>
                <a:gd name="connsiteX17" fmla="*/ 6976808 w 6978645"/>
                <a:gd name="connsiteY17" fmla="*/ 273487 h 273487"/>
                <a:gd name="connsiteX0" fmla="*/ 0 w 6978645"/>
                <a:gd name="connsiteY0" fmla="*/ 273487 h 273487"/>
                <a:gd name="connsiteX1" fmla="*/ 48226 w 6978645"/>
                <a:gd name="connsiteY1" fmla="*/ 249374 h 273487"/>
                <a:gd name="connsiteX2" fmla="*/ 72340 w 6978645"/>
                <a:gd name="connsiteY2" fmla="*/ 225262 h 273487"/>
                <a:gd name="connsiteX3" fmla="*/ 297398 w 6978645"/>
                <a:gd name="connsiteY3" fmla="*/ 104699 h 273487"/>
                <a:gd name="connsiteX4" fmla="*/ 321511 w 6978645"/>
                <a:gd name="connsiteY4" fmla="*/ 96662 h 273487"/>
                <a:gd name="connsiteX5" fmla="*/ 570683 w 6978645"/>
                <a:gd name="connsiteY5" fmla="*/ 56474 h 273487"/>
                <a:gd name="connsiteX6" fmla="*/ 795742 w 6978645"/>
                <a:gd name="connsiteY6" fmla="*/ 40399 h 273487"/>
                <a:gd name="connsiteX7" fmla="*/ 980611 w 6978645"/>
                <a:gd name="connsiteY7" fmla="*/ 16287 h 273487"/>
                <a:gd name="connsiteX8" fmla="*/ 3922445 w 6978645"/>
                <a:gd name="connsiteY8" fmla="*/ 8249 h 273487"/>
                <a:gd name="connsiteX9" fmla="*/ 6446314 w 6978645"/>
                <a:gd name="connsiteY9" fmla="*/ 144887 h 273487"/>
                <a:gd name="connsiteX10" fmla="*/ 6518654 w 6978645"/>
                <a:gd name="connsiteY10" fmla="*/ 152924 h 273487"/>
                <a:gd name="connsiteX11" fmla="*/ 6623145 w 6978645"/>
                <a:gd name="connsiteY11" fmla="*/ 168999 h 273487"/>
                <a:gd name="connsiteX12" fmla="*/ 6743712 w 6978645"/>
                <a:gd name="connsiteY12" fmla="*/ 193112 h 273487"/>
                <a:gd name="connsiteX13" fmla="*/ 6888392 w 6978645"/>
                <a:gd name="connsiteY13" fmla="*/ 201149 h 273487"/>
                <a:gd name="connsiteX14" fmla="*/ 6952695 w 6978645"/>
                <a:gd name="connsiteY14" fmla="*/ 233299 h 273487"/>
                <a:gd name="connsiteX15" fmla="*/ 6976808 w 6978645"/>
                <a:gd name="connsiteY15" fmla="*/ 249374 h 273487"/>
                <a:gd name="connsiteX16" fmla="*/ 6976808 w 6978645"/>
                <a:gd name="connsiteY16" fmla="*/ 273487 h 273487"/>
                <a:gd name="connsiteX0" fmla="*/ 0 w 6978645"/>
                <a:gd name="connsiteY0" fmla="*/ 273487 h 273487"/>
                <a:gd name="connsiteX1" fmla="*/ 48226 w 6978645"/>
                <a:gd name="connsiteY1" fmla="*/ 249374 h 273487"/>
                <a:gd name="connsiteX2" fmla="*/ 72340 w 6978645"/>
                <a:gd name="connsiteY2" fmla="*/ 225262 h 273487"/>
                <a:gd name="connsiteX3" fmla="*/ 297398 w 6978645"/>
                <a:gd name="connsiteY3" fmla="*/ 104699 h 273487"/>
                <a:gd name="connsiteX4" fmla="*/ 321511 w 6978645"/>
                <a:gd name="connsiteY4" fmla="*/ 96662 h 273487"/>
                <a:gd name="connsiteX5" fmla="*/ 570683 w 6978645"/>
                <a:gd name="connsiteY5" fmla="*/ 56474 h 273487"/>
                <a:gd name="connsiteX6" fmla="*/ 795742 w 6978645"/>
                <a:gd name="connsiteY6" fmla="*/ 40399 h 273487"/>
                <a:gd name="connsiteX7" fmla="*/ 980611 w 6978645"/>
                <a:gd name="connsiteY7" fmla="*/ 16287 h 273487"/>
                <a:gd name="connsiteX8" fmla="*/ 3922445 w 6978645"/>
                <a:gd name="connsiteY8" fmla="*/ 8249 h 273487"/>
                <a:gd name="connsiteX9" fmla="*/ 6446314 w 6978645"/>
                <a:gd name="connsiteY9" fmla="*/ 144887 h 273487"/>
                <a:gd name="connsiteX10" fmla="*/ 6623145 w 6978645"/>
                <a:gd name="connsiteY10" fmla="*/ 168999 h 273487"/>
                <a:gd name="connsiteX11" fmla="*/ 6743712 w 6978645"/>
                <a:gd name="connsiteY11" fmla="*/ 193112 h 273487"/>
                <a:gd name="connsiteX12" fmla="*/ 6888392 w 6978645"/>
                <a:gd name="connsiteY12" fmla="*/ 201149 h 273487"/>
                <a:gd name="connsiteX13" fmla="*/ 6952695 w 6978645"/>
                <a:gd name="connsiteY13" fmla="*/ 233299 h 273487"/>
                <a:gd name="connsiteX14" fmla="*/ 6976808 w 6978645"/>
                <a:gd name="connsiteY14" fmla="*/ 249374 h 273487"/>
                <a:gd name="connsiteX15" fmla="*/ 6976808 w 6978645"/>
                <a:gd name="connsiteY15" fmla="*/ 273487 h 273487"/>
                <a:gd name="connsiteX0" fmla="*/ 0 w 6978645"/>
                <a:gd name="connsiteY0" fmla="*/ 273487 h 273487"/>
                <a:gd name="connsiteX1" fmla="*/ 48226 w 6978645"/>
                <a:gd name="connsiteY1" fmla="*/ 249374 h 273487"/>
                <a:gd name="connsiteX2" fmla="*/ 72340 w 6978645"/>
                <a:gd name="connsiteY2" fmla="*/ 225262 h 273487"/>
                <a:gd name="connsiteX3" fmla="*/ 297398 w 6978645"/>
                <a:gd name="connsiteY3" fmla="*/ 104699 h 273487"/>
                <a:gd name="connsiteX4" fmla="*/ 321511 w 6978645"/>
                <a:gd name="connsiteY4" fmla="*/ 96662 h 273487"/>
                <a:gd name="connsiteX5" fmla="*/ 570683 w 6978645"/>
                <a:gd name="connsiteY5" fmla="*/ 56474 h 273487"/>
                <a:gd name="connsiteX6" fmla="*/ 795742 w 6978645"/>
                <a:gd name="connsiteY6" fmla="*/ 40399 h 273487"/>
                <a:gd name="connsiteX7" fmla="*/ 980611 w 6978645"/>
                <a:gd name="connsiteY7" fmla="*/ 16287 h 273487"/>
                <a:gd name="connsiteX8" fmla="*/ 3922445 w 6978645"/>
                <a:gd name="connsiteY8" fmla="*/ 8249 h 273487"/>
                <a:gd name="connsiteX9" fmla="*/ 6446314 w 6978645"/>
                <a:gd name="connsiteY9" fmla="*/ 144887 h 273487"/>
                <a:gd name="connsiteX10" fmla="*/ 6623145 w 6978645"/>
                <a:gd name="connsiteY10" fmla="*/ 168999 h 273487"/>
                <a:gd name="connsiteX11" fmla="*/ 6888392 w 6978645"/>
                <a:gd name="connsiteY11" fmla="*/ 201149 h 273487"/>
                <a:gd name="connsiteX12" fmla="*/ 6952695 w 6978645"/>
                <a:gd name="connsiteY12" fmla="*/ 233299 h 273487"/>
                <a:gd name="connsiteX13" fmla="*/ 6976808 w 6978645"/>
                <a:gd name="connsiteY13" fmla="*/ 249374 h 273487"/>
                <a:gd name="connsiteX14" fmla="*/ 6976808 w 6978645"/>
                <a:gd name="connsiteY14" fmla="*/ 273487 h 273487"/>
                <a:gd name="connsiteX0" fmla="*/ 0 w 6985375"/>
                <a:gd name="connsiteY0" fmla="*/ 273487 h 273487"/>
                <a:gd name="connsiteX1" fmla="*/ 48226 w 6985375"/>
                <a:gd name="connsiteY1" fmla="*/ 249374 h 273487"/>
                <a:gd name="connsiteX2" fmla="*/ 72340 w 6985375"/>
                <a:gd name="connsiteY2" fmla="*/ 225262 h 273487"/>
                <a:gd name="connsiteX3" fmla="*/ 297398 w 6985375"/>
                <a:gd name="connsiteY3" fmla="*/ 104699 h 273487"/>
                <a:gd name="connsiteX4" fmla="*/ 321511 w 6985375"/>
                <a:gd name="connsiteY4" fmla="*/ 96662 h 273487"/>
                <a:gd name="connsiteX5" fmla="*/ 570683 w 6985375"/>
                <a:gd name="connsiteY5" fmla="*/ 56474 h 273487"/>
                <a:gd name="connsiteX6" fmla="*/ 795742 w 6985375"/>
                <a:gd name="connsiteY6" fmla="*/ 40399 h 273487"/>
                <a:gd name="connsiteX7" fmla="*/ 980611 w 6985375"/>
                <a:gd name="connsiteY7" fmla="*/ 16287 h 273487"/>
                <a:gd name="connsiteX8" fmla="*/ 3922445 w 6985375"/>
                <a:gd name="connsiteY8" fmla="*/ 8249 h 273487"/>
                <a:gd name="connsiteX9" fmla="*/ 6446314 w 6985375"/>
                <a:gd name="connsiteY9" fmla="*/ 144887 h 273487"/>
                <a:gd name="connsiteX10" fmla="*/ 6623145 w 6985375"/>
                <a:gd name="connsiteY10" fmla="*/ 168999 h 273487"/>
                <a:gd name="connsiteX11" fmla="*/ 6952695 w 6985375"/>
                <a:gd name="connsiteY11" fmla="*/ 233299 h 273487"/>
                <a:gd name="connsiteX12" fmla="*/ 6976808 w 6985375"/>
                <a:gd name="connsiteY12" fmla="*/ 249374 h 273487"/>
                <a:gd name="connsiteX13" fmla="*/ 6976808 w 6985375"/>
                <a:gd name="connsiteY13" fmla="*/ 273487 h 273487"/>
                <a:gd name="connsiteX0" fmla="*/ 0 w 7003005"/>
                <a:gd name="connsiteY0" fmla="*/ 273487 h 273487"/>
                <a:gd name="connsiteX1" fmla="*/ 48226 w 7003005"/>
                <a:gd name="connsiteY1" fmla="*/ 249374 h 273487"/>
                <a:gd name="connsiteX2" fmla="*/ 72340 w 7003005"/>
                <a:gd name="connsiteY2" fmla="*/ 225262 h 273487"/>
                <a:gd name="connsiteX3" fmla="*/ 297398 w 7003005"/>
                <a:gd name="connsiteY3" fmla="*/ 104699 h 273487"/>
                <a:gd name="connsiteX4" fmla="*/ 321511 w 7003005"/>
                <a:gd name="connsiteY4" fmla="*/ 96662 h 273487"/>
                <a:gd name="connsiteX5" fmla="*/ 570683 w 7003005"/>
                <a:gd name="connsiteY5" fmla="*/ 56474 h 273487"/>
                <a:gd name="connsiteX6" fmla="*/ 795742 w 7003005"/>
                <a:gd name="connsiteY6" fmla="*/ 40399 h 273487"/>
                <a:gd name="connsiteX7" fmla="*/ 980611 w 7003005"/>
                <a:gd name="connsiteY7" fmla="*/ 16287 h 273487"/>
                <a:gd name="connsiteX8" fmla="*/ 3922445 w 7003005"/>
                <a:gd name="connsiteY8" fmla="*/ 8249 h 273487"/>
                <a:gd name="connsiteX9" fmla="*/ 6446314 w 7003005"/>
                <a:gd name="connsiteY9" fmla="*/ 144887 h 273487"/>
                <a:gd name="connsiteX10" fmla="*/ 6623145 w 7003005"/>
                <a:gd name="connsiteY10" fmla="*/ 168999 h 273487"/>
                <a:gd name="connsiteX11" fmla="*/ 6976808 w 7003005"/>
                <a:gd name="connsiteY11" fmla="*/ 249374 h 273487"/>
                <a:gd name="connsiteX12" fmla="*/ 6976808 w 7003005"/>
                <a:gd name="connsiteY12" fmla="*/ 273487 h 273487"/>
                <a:gd name="connsiteX0" fmla="*/ 0 w 7000623"/>
                <a:gd name="connsiteY0" fmla="*/ 273487 h 273487"/>
                <a:gd name="connsiteX1" fmla="*/ 48226 w 7000623"/>
                <a:gd name="connsiteY1" fmla="*/ 249374 h 273487"/>
                <a:gd name="connsiteX2" fmla="*/ 72340 w 7000623"/>
                <a:gd name="connsiteY2" fmla="*/ 225262 h 273487"/>
                <a:gd name="connsiteX3" fmla="*/ 297398 w 7000623"/>
                <a:gd name="connsiteY3" fmla="*/ 104699 h 273487"/>
                <a:gd name="connsiteX4" fmla="*/ 321511 w 7000623"/>
                <a:gd name="connsiteY4" fmla="*/ 96662 h 273487"/>
                <a:gd name="connsiteX5" fmla="*/ 570683 w 7000623"/>
                <a:gd name="connsiteY5" fmla="*/ 56474 h 273487"/>
                <a:gd name="connsiteX6" fmla="*/ 795742 w 7000623"/>
                <a:gd name="connsiteY6" fmla="*/ 40399 h 273487"/>
                <a:gd name="connsiteX7" fmla="*/ 980611 w 7000623"/>
                <a:gd name="connsiteY7" fmla="*/ 16287 h 273487"/>
                <a:gd name="connsiteX8" fmla="*/ 3922445 w 7000623"/>
                <a:gd name="connsiteY8" fmla="*/ 8249 h 273487"/>
                <a:gd name="connsiteX9" fmla="*/ 6446314 w 7000623"/>
                <a:gd name="connsiteY9" fmla="*/ 144887 h 273487"/>
                <a:gd name="connsiteX10" fmla="*/ 6655296 w 7000623"/>
                <a:gd name="connsiteY10" fmla="*/ 120774 h 273487"/>
                <a:gd name="connsiteX11" fmla="*/ 6976808 w 7000623"/>
                <a:gd name="connsiteY11" fmla="*/ 249374 h 273487"/>
                <a:gd name="connsiteX12" fmla="*/ 6976808 w 7000623"/>
                <a:gd name="connsiteY12" fmla="*/ 273487 h 273487"/>
                <a:gd name="connsiteX0" fmla="*/ 0 w 7000623"/>
                <a:gd name="connsiteY0" fmla="*/ 265238 h 265238"/>
                <a:gd name="connsiteX1" fmla="*/ 48226 w 7000623"/>
                <a:gd name="connsiteY1" fmla="*/ 241125 h 265238"/>
                <a:gd name="connsiteX2" fmla="*/ 72340 w 7000623"/>
                <a:gd name="connsiteY2" fmla="*/ 217013 h 265238"/>
                <a:gd name="connsiteX3" fmla="*/ 297398 w 7000623"/>
                <a:gd name="connsiteY3" fmla="*/ 96450 h 265238"/>
                <a:gd name="connsiteX4" fmla="*/ 321511 w 7000623"/>
                <a:gd name="connsiteY4" fmla="*/ 88413 h 265238"/>
                <a:gd name="connsiteX5" fmla="*/ 570683 w 7000623"/>
                <a:gd name="connsiteY5" fmla="*/ 48225 h 265238"/>
                <a:gd name="connsiteX6" fmla="*/ 795742 w 7000623"/>
                <a:gd name="connsiteY6" fmla="*/ 32150 h 265238"/>
                <a:gd name="connsiteX7" fmla="*/ 980611 w 7000623"/>
                <a:gd name="connsiteY7" fmla="*/ 8038 h 265238"/>
                <a:gd name="connsiteX8" fmla="*/ 3922445 w 7000623"/>
                <a:gd name="connsiteY8" fmla="*/ 0 h 265238"/>
                <a:gd name="connsiteX9" fmla="*/ 6414162 w 7000623"/>
                <a:gd name="connsiteY9" fmla="*/ 112526 h 265238"/>
                <a:gd name="connsiteX10" fmla="*/ 6655296 w 7000623"/>
                <a:gd name="connsiteY10" fmla="*/ 112525 h 265238"/>
                <a:gd name="connsiteX11" fmla="*/ 6976808 w 7000623"/>
                <a:gd name="connsiteY11" fmla="*/ 241125 h 265238"/>
                <a:gd name="connsiteX12" fmla="*/ 6976808 w 7000623"/>
                <a:gd name="connsiteY12" fmla="*/ 265238 h 265238"/>
                <a:gd name="connsiteX0" fmla="*/ 0 w 7000623"/>
                <a:gd name="connsiteY0" fmla="*/ 271741 h 271741"/>
                <a:gd name="connsiteX1" fmla="*/ 48226 w 7000623"/>
                <a:gd name="connsiteY1" fmla="*/ 247628 h 271741"/>
                <a:gd name="connsiteX2" fmla="*/ 72340 w 7000623"/>
                <a:gd name="connsiteY2" fmla="*/ 223516 h 271741"/>
                <a:gd name="connsiteX3" fmla="*/ 297398 w 7000623"/>
                <a:gd name="connsiteY3" fmla="*/ 102953 h 271741"/>
                <a:gd name="connsiteX4" fmla="*/ 321511 w 7000623"/>
                <a:gd name="connsiteY4" fmla="*/ 94916 h 271741"/>
                <a:gd name="connsiteX5" fmla="*/ 570683 w 7000623"/>
                <a:gd name="connsiteY5" fmla="*/ 54728 h 271741"/>
                <a:gd name="connsiteX6" fmla="*/ 795742 w 7000623"/>
                <a:gd name="connsiteY6" fmla="*/ 38653 h 271741"/>
                <a:gd name="connsiteX7" fmla="*/ 980611 w 7000623"/>
                <a:gd name="connsiteY7" fmla="*/ 14541 h 271741"/>
                <a:gd name="connsiteX8" fmla="*/ 3922445 w 7000623"/>
                <a:gd name="connsiteY8" fmla="*/ 6503 h 271741"/>
                <a:gd name="connsiteX9" fmla="*/ 6655296 w 7000623"/>
                <a:gd name="connsiteY9" fmla="*/ 119028 h 271741"/>
                <a:gd name="connsiteX10" fmla="*/ 6976808 w 7000623"/>
                <a:gd name="connsiteY10" fmla="*/ 247628 h 271741"/>
                <a:gd name="connsiteX11" fmla="*/ 6976808 w 7000623"/>
                <a:gd name="connsiteY11" fmla="*/ 271741 h 271741"/>
                <a:gd name="connsiteX0" fmla="*/ 0 w 7000623"/>
                <a:gd name="connsiteY0" fmla="*/ 272708 h 272708"/>
                <a:gd name="connsiteX1" fmla="*/ 48226 w 7000623"/>
                <a:gd name="connsiteY1" fmla="*/ 248595 h 272708"/>
                <a:gd name="connsiteX2" fmla="*/ 72340 w 7000623"/>
                <a:gd name="connsiteY2" fmla="*/ 224483 h 272708"/>
                <a:gd name="connsiteX3" fmla="*/ 297398 w 7000623"/>
                <a:gd name="connsiteY3" fmla="*/ 103920 h 272708"/>
                <a:gd name="connsiteX4" fmla="*/ 321511 w 7000623"/>
                <a:gd name="connsiteY4" fmla="*/ 95883 h 272708"/>
                <a:gd name="connsiteX5" fmla="*/ 570683 w 7000623"/>
                <a:gd name="connsiteY5" fmla="*/ 55695 h 272708"/>
                <a:gd name="connsiteX6" fmla="*/ 980611 w 7000623"/>
                <a:gd name="connsiteY6" fmla="*/ 15508 h 272708"/>
                <a:gd name="connsiteX7" fmla="*/ 3922445 w 7000623"/>
                <a:gd name="connsiteY7" fmla="*/ 7470 h 272708"/>
                <a:gd name="connsiteX8" fmla="*/ 6655296 w 7000623"/>
                <a:gd name="connsiteY8" fmla="*/ 119995 h 272708"/>
                <a:gd name="connsiteX9" fmla="*/ 6976808 w 7000623"/>
                <a:gd name="connsiteY9" fmla="*/ 248595 h 272708"/>
                <a:gd name="connsiteX10" fmla="*/ 6976808 w 7000623"/>
                <a:gd name="connsiteY10" fmla="*/ 272708 h 272708"/>
                <a:gd name="connsiteX0" fmla="*/ 0 w 6999432"/>
                <a:gd name="connsiteY0" fmla="*/ 270339 h 270339"/>
                <a:gd name="connsiteX1" fmla="*/ 48226 w 6999432"/>
                <a:gd name="connsiteY1" fmla="*/ 246226 h 270339"/>
                <a:gd name="connsiteX2" fmla="*/ 72340 w 6999432"/>
                <a:gd name="connsiteY2" fmla="*/ 222114 h 270339"/>
                <a:gd name="connsiteX3" fmla="*/ 297398 w 6999432"/>
                <a:gd name="connsiteY3" fmla="*/ 101551 h 270339"/>
                <a:gd name="connsiteX4" fmla="*/ 321511 w 6999432"/>
                <a:gd name="connsiteY4" fmla="*/ 93514 h 270339"/>
                <a:gd name="connsiteX5" fmla="*/ 570683 w 6999432"/>
                <a:gd name="connsiteY5" fmla="*/ 53326 h 270339"/>
                <a:gd name="connsiteX6" fmla="*/ 980611 w 6999432"/>
                <a:gd name="connsiteY6" fmla="*/ 13139 h 270339"/>
                <a:gd name="connsiteX7" fmla="*/ 3922445 w 6999432"/>
                <a:gd name="connsiteY7" fmla="*/ 5101 h 270339"/>
                <a:gd name="connsiteX8" fmla="*/ 6671372 w 6999432"/>
                <a:gd name="connsiteY8" fmla="*/ 85476 h 270339"/>
                <a:gd name="connsiteX9" fmla="*/ 6976808 w 6999432"/>
                <a:gd name="connsiteY9" fmla="*/ 246226 h 270339"/>
                <a:gd name="connsiteX10" fmla="*/ 6976808 w 6999432"/>
                <a:gd name="connsiteY10" fmla="*/ 270339 h 270339"/>
                <a:gd name="connsiteX0" fmla="*/ 0 w 6976808"/>
                <a:gd name="connsiteY0" fmla="*/ 270339 h 270339"/>
                <a:gd name="connsiteX1" fmla="*/ 48226 w 6976808"/>
                <a:gd name="connsiteY1" fmla="*/ 246226 h 270339"/>
                <a:gd name="connsiteX2" fmla="*/ 72340 w 6976808"/>
                <a:gd name="connsiteY2" fmla="*/ 222114 h 270339"/>
                <a:gd name="connsiteX3" fmla="*/ 297398 w 6976808"/>
                <a:gd name="connsiteY3" fmla="*/ 101551 h 270339"/>
                <a:gd name="connsiteX4" fmla="*/ 321511 w 6976808"/>
                <a:gd name="connsiteY4" fmla="*/ 93514 h 270339"/>
                <a:gd name="connsiteX5" fmla="*/ 570683 w 6976808"/>
                <a:gd name="connsiteY5" fmla="*/ 53326 h 270339"/>
                <a:gd name="connsiteX6" fmla="*/ 980611 w 6976808"/>
                <a:gd name="connsiteY6" fmla="*/ 13139 h 270339"/>
                <a:gd name="connsiteX7" fmla="*/ 3922445 w 6976808"/>
                <a:gd name="connsiteY7" fmla="*/ 5101 h 270339"/>
                <a:gd name="connsiteX8" fmla="*/ 6671372 w 6976808"/>
                <a:gd name="connsiteY8" fmla="*/ 85476 h 270339"/>
                <a:gd name="connsiteX9" fmla="*/ 6976808 w 6976808"/>
                <a:gd name="connsiteY9" fmla="*/ 246226 h 270339"/>
                <a:gd name="connsiteX0" fmla="*/ 0 w 6936619"/>
                <a:gd name="connsiteY0" fmla="*/ 270339 h 270339"/>
                <a:gd name="connsiteX1" fmla="*/ 48226 w 6936619"/>
                <a:gd name="connsiteY1" fmla="*/ 246226 h 270339"/>
                <a:gd name="connsiteX2" fmla="*/ 72340 w 6936619"/>
                <a:gd name="connsiteY2" fmla="*/ 222114 h 270339"/>
                <a:gd name="connsiteX3" fmla="*/ 297398 w 6936619"/>
                <a:gd name="connsiteY3" fmla="*/ 101551 h 270339"/>
                <a:gd name="connsiteX4" fmla="*/ 321511 w 6936619"/>
                <a:gd name="connsiteY4" fmla="*/ 93514 h 270339"/>
                <a:gd name="connsiteX5" fmla="*/ 570683 w 6936619"/>
                <a:gd name="connsiteY5" fmla="*/ 53326 h 270339"/>
                <a:gd name="connsiteX6" fmla="*/ 980611 w 6936619"/>
                <a:gd name="connsiteY6" fmla="*/ 13139 h 270339"/>
                <a:gd name="connsiteX7" fmla="*/ 3922445 w 6936619"/>
                <a:gd name="connsiteY7" fmla="*/ 5101 h 270339"/>
                <a:gd name="connsiteX8" fmla="*/ 6671372 w 6936619"/>
                <a:gd name="connsiteY8" fmla="*/ 85476 h 270339"/>
                <a:gd name="connsiteX9" fmla="*/ 6936619 w 6936619"/>
                <a:gd name="connsiteY9" fmla="*/ 246226 h 270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36619" h="270339">
                  <a:moveTo>
                    <a:pt x="0" y="270339"/>
                  </a:moveTo>
                  <a:cubicBezTo>
                    <a:pt x="16075" y="262301"/>
                    <a:pt x="33272" y="256195"/>
                    <a:pt x="48226" y="246226"/>
                  </a:cubicBezTo>
                  <a:cubicBezTo>
                    <a:pt x="57684" y="239921"/>
                    <a:pt x="30811" y="246227"/>
                    <a:pt x="72340" y="222114"/>
                  </a:cubicBezTo>
                  <a:cubicBezTo>
                    <a:pt x="113869" y="198002"/>
                    <a:pt x="255870" y="122984"/>
                    <a:pt x="297398" y="101551"/>
                  </a:cubicBezTo>
                  <a:cubicBezTo>
                    <a:pt x="338926" y="80118"/>
                    <a:pt x="275964" y="101552"/>
                    <a:pt x="321511" y="93514"/>
                  </a:cubicBezTo>
                  <a:cubicBezTo>
                    <a:pt x="367059" y="85477"/>
                    <a:pt x="460833" y="66722"/>
                    <a:pt x="570683" y="53326"/>
                  </a:cubicBezTo>
                  <a:cubicBezTo>
                    <a:pt x="680533" y="39930"/>
                    <a:pt x="421984" y="21176"/>
                    <a:pt x="980611" y="13139"/>
                  </a:cubicBezTo>
                  <a:cubicBezTo>
                    <a:pt x="1539238" y="5102"/>
                    <a:pt x="2973985" y="-6955"/>
                    <a:pt x="3922445" y="5101"/>
                  </a:cubicBezTo>
                  <a:cubicBezTo>
                    <a:pt x="4870905" y="17157"/>
                    <a:pt x="6162312" y="45289"/>
                    <a:pt x="6671372" y="85476"/>
                  </a:cubicBezTo>
                  <a:cubicBezTo>
                    <a:pt x="6759788" y="102891"/>
                    <a:pt x="6885713" y="215416"/>
                    <a:pt x="6936619" y="246226"/>
                  </a:cubicBezTo>
                </a:path>
              </a:pathLst>
            </a:custGeom>
            <a:ln>
              <a:solidFill>
                <a:srgbClr val="000000"/>
              </a:solidFill>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TextBox 22"/>
            <p:cNvSpPr txBox="1"/>
            <p:nvPr/>
          </p:nvSpPr>
          <p:spPr>
            <a:xfrm>
              <a:off x="609600" y="3124199"/>
              <a:ext cx="7231993" cy="533479"/>
            </a:xfrm>
            <a:prstGeom prst="rect">
              <a:avLst/>
            </a:prstGeom>
            <a:noFill/>
          </p:spPr>
          <p:txBody>
            <a:bodyPr wrap="none" rtlCol="0">
              <a:spAutoFit/>
            </a:bodyPr>
            <a:lstStyle/>
            <a:p>
              <a:r>
                <a:rPr lang="en-US" sz="2000" dirty="0" smtClean="0"/>
                <a:t>Malloc library creates linked list of empty blocks (one block initially)</a:t>
              </a:r>
              <a:endParaRPr lang="en-US" sz="2000" dirty="0"/>
            </a:p>
          </p:txBody>
        </p:sp>
      </p:grpSp>
      <p:sp>
        <p:nvSpPr>
          <p:cNvPr id="24" name="Rectangle 23"/>
          <p:cNvSpPr/>
          <p:nvPr/>
        </p:nvSpPr>
        <p:spPr>
          <a:xfrm>
            <a:off x="1143000" y="2606729"/>
            <a:ext cx="7086600" cy="397857"/>
          </a:xfrm>
          <a:prstGeom prst="rect">
            <a:avLst/>
          </a:prstGeom>
          <a:solidFill>
            <a:schemeClr val="bg1">
              <a:lumMod val="8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Free</a:t>
            </a:r>
            <a:endParaRPr lang="en-US" dirty="0">
              <a:solidFill>
                <a:srgbClr val="000000"/>
              </a:solidFill>
            </a:endParaRPr>
          </a:p>
        </p:txBody>
      </p:sp>
      <p:sp>
        <p:nvSpPr>
          <p:cNvPr id="25" name="Rectangle 24"/>
          <p:cNvSpPr/>
          <p:nvPr/>
        </p:nvSpPr>
        <p:spPr>
          <a:xfrm>
            <a:off x="1143001" y="2606729"/>
            <a:ext cx="152400" cy="397857"/>
          </a:xfrm>
          <a:prstGeom prst="rect">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8077200" y="2606729"/>
            <a:ext cx="152400" cy="397857"/>
          </a:xfrm>
          <a:prstGeom prst="rect">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Freeform 26"/>
          <p:cNvSpPr/>
          <p:nvPr/>
        </p:nvSpPr>
        <p:spPr>
          <a:xfrm>
            <a:off x="1219204" y="2437057"/>
            <a:ext cx="1447801" cy="202754"/>
          </a:xfrm>
          <a:custGeom>
            <a:avLst/>
            <a:gdLst>
              <a:gd name="connsiteX0" fmla="*/ 0 w 6978645"/>
              <a:gd name="connsiteY0" fmla="*/ 273275 h 273275"/>
              <a:gd name="connsiteX1" fmla="*/ 48226 w 6978645"/>
              <a:gd name="connsiteY1" fmla="*/ 249162 h 273275"/>
              <a:gd name="connsiteX2" fmla="*/ 72340 w 6978645"/>
              <a:gd name="connsiteY2" fmla="*/ 225050 h 273275"/>
              <a:gd name="connsiteX3" fmla="*/ 96453 w 6978645"/>
              <a:gd name="connsiteY3" fmla="*/ 208975 h 273275"/>
              <a:gd name="connsiteX4" fmla="*/ 168793 w 6978645"/>
              <a:gd name="connsiteY4" fmla="*/ 152712 h 273275"/>
              <a:gd name="connsiteX5" fmla="*/ 297398 w 6978645"/>
              <a:gd name="connsiteY5" fmla="*/ 104487 h 273275"/>
              <a:gd name="connsiteX6" fmla="*/ 321511 w 6978645"/>
              <a:gd name="connsiteY6" fmla="*/ 96450 h 273275"/>
              <a:gd name="connsiteX7" fmla="*/ 345625 w 6978645"/>
              <a:gd name="connsiteY7" fmla="*/ 88412 h 273275"/>
              <a:gd name="connsiteX8" fmla="*/ 490305 w 6978645"/>
              <a:gd name="connsiteY8" fmla="*/ 72337 h 273275"/>
              <a:gd name="connsiteX9" fmla="*/ 570683 w 6978645"/>
              <a:gd name="connsiteY9" fmla="*/ 56262 h 273275"/>
              <a:gd name="connsiteX10" fmla="*/ 795742 w 6978645"/>
              <a:gd name="connsiteY10" fmla="*/ 40187 h 273275"/>
              <a:gd name="connsiteX11" fmla="*/ 980611 w 6978645"/>
              <a:gd name="connsiteY11" fmla="*/ 16075 h 273275"/>
              <a:gd name="connsiteX12" fmla="*/ 1028838 w 6978645"/>
              <a:gd name="connsiteY12" fmla="*/ 8037 h 273275"/>
              <a:gd name="connsiteX13" fmla="*/ 1133329 w 6978645"/>
              <a:gd name="connsiteY13" fmla="*/ 0 h 273275"/>
              <a:gd name="connsiteX14" fmla="*/ 3922445 w 6978645"/>
              <a:gd name="connsiteY14" fmla="*/ 8037 h 273275"/>
              <a:gd name="connsiteX15" fmla="*/ 4123390 w 6978645"/>
              <a:gd name="connsiteY15" fmla="*/ 32150 h 273275"/>
              <a:gd name="connsiteX16" fmla="*/ 4187692 w 6978645"/>
              <a:gd name="connsiteY16" fmla="*/ 40187 h 273275"/>
              <a:gd name="connsiteX17" fmla="*/ 4428826 w 6978645"/>
              <a:gd name="connsiteY17" fmla="*/ 72337 h 273275"/>
              <a:gd name="connsiteX18" fmla="*/ 4573507 w 6978645"/>
              <a:gd name="connsiteY18" fmla="*/ 80375 h 273275"/>
              <a:gd name="connsiteX19" fmla="*/ 4621733 w 6978645"/>
              <a:gd name="connsiteY19" fmla="*/ 88412 h 273275"/>
              <a:gd name="connsiteX20" fmla="*/ 4798565 w 6978645"/>
              <a:gd name="connsiteY20" fmla="*/ 112525 h 273275"/>
              <a:gd name="connsiteX21" fmla="*/ 5666647 w 6978645"/>
              <a:gd name="connsiteY21" fmla="*/ 120562 h 273275"/>
              <a:gd name="connsiteX22" fmla="*/ 5851517 w 6978645"/>
              <a:gd name="connsiteY22" fmla="*/ 136637 h 273275"/>
              <a:gd name="connsiteX23" fmla="*/ 6446314 w 6978645"/>
              <a:gd name="connsiteY23" fmla="*/ 144675 h 273275"/>
              <a:gd name="connsiteX24" fmla="*/ 6518654 w 6978645"/>
              <a:gd name="connsiteY24" fmla="*/ 152712 h 273275"/>
              <a:gd name="connsiteX25" fmla="*/ 6566881 w 6978645"/>
              <a:gd name="connsiteY25" fmla="*/ 160750 h 273275"/>
              <a:gd name="connsiteX26" fmla="*/ 6623145 w 6978645"/>
              <a:gd name="connsiteY26" fmla="*/ 168787 h 273275"/>
              <a:gd name="connsiteX27" fmla="*/ 6711561 w 6978645"/>
              <a:gd name="connsiteY27" fmla="*/ 184862 h 273275"/>
              <a:gd name="connsiteX28" fmla="*/ 6743712 w 6978645"/>
              <a:gd name="connsiteY28" fmla="*/ 192900 h 273275"/>
              <a:gd name="connsiteX29" fmla="*/ 6888392 w 6978645"/>
              <a:gd name="connsiteY29" fmla="*/ 200937 h 273275"/>
              <a:gd name="connsiteX30" fmla="*/ 6952695 w 6978645"/>
              <a:gd name="connsiteY30" fmla="*/ 233087 h 273275"/>
              <a:gd name="connsiteX31" fmla="*/ 6976808 w 6978645"/>
              <a:gd name="connsiteY31" fmla="*/ 249162 h 273275"/>
              <a:gd name="connsiteX32" fmla="*/ 6976808 w 6978645"/>
              <a:gd name="connsiteY32" fmla="*/ 273275 h 273275"/>
              <a:gd name="connsiteX0" fmla="*/ 0 w 6978645"/>
              <a:gd name="connsiteY0" fmla="*/ 273275 h 273275"/>
              <a:gd name="connsiteX1" fmla="*/ 48226 w 6978645"/>
              <a:gd name="connsiteY1" fmla="*/ 249162 h 273275"/>
              <a:gd name="connsiteX2" fmla="*/ 72340 w 6978645"/>
              <a:gd name="connsiteY2" fmla="*/ 225050 h 273275"/>
              <a:gd name="connsiteX3" fmla="*/ 96453 w 6978645"/>
              <a:gd name="connsiteY3" fmla="*/ 208975 h 273275"/>
              <a:gd name="connsiteX4" fmla="*/ 168793 w 6978645"/>
              <a:gd name="connsiteY4" fmla="*/ 152712 h 273275"/>
              <a:gd name="connsiteX5" fmla="*/ 297398 w 6978645"/>
              <a:gd name="connsiteY5" fmla="*/ 104487 h 273275"/>
              <a:gd name="connsiteX6" fmla="*/ 321511 w 6978645"/>
              <a:gd name="connsiteY6" fmla="*/ 96450 h 273275"/>
              <a:gd name="connsiteX7" fmla="*/ 345625 w 6978645"/>
              <a:gd name="connsiteY7" fmla="*/ 88412 h 273275"/>
              <a:gd name="connsiteX8" fmla="*/ 490305 w 6978645"/>
              <a:gd name="connsiteY8" fmla="*/ 72337 h 273275"/>
              <a:gd name="connsiteX9" fmla="*/ 570683 w 6978645"/>
              <a:gd name="connsiteY9" fmla="*/ 56262 h 273275"/>
              <a:gd name="connsiteX10" fmla="*/ 795742 w 6978645"/>
              <a:gd name="connsiteY10" fmla="*/ 40187 h 273275"/>
              <a:gd name="connsiteX11" fmla="*/ 980611 w 6978645"/>
              <a:gd name="connsiteY11" fmla="*/ 16075 h 273275"/>
              <a:gd name="connsiteX12" fmla="*/ 1028838 w 6978645"/>
              <a:gd name="connsiteY12" fmla="*/ 8037 h 273275"/>
              <a:gd name="connsiteX13" fmla="*/ 1133329 w 6978645"/>
              <a:gd name="connsiteY13" fmla="*/ 0 h 273275"/>
              <a:gd name="connsiteX14" fmla="*/ 3922445 w 6978645"/>
              <a:gd name="connsiteY14" fmla="*/ 8037 h 273275"/>
              <a:gd name="connsiteX15" fmla="*/ 4123390 w 6978645"/>
              <a:gd name="connsiteY15" fmla="*/ 32150 h 273275"/>
              <a:gd name="connsiteX16" fmla="*/ 4187692 w 6978645"/>
              <a:gd name="connsiteY16" fmla="*/ 40187 h 273275"/>
              <a:gd name="connsiteX17" fmla="*/ 4428826 w 6978645"/>
              <a:gd name="connsiteY17" fmla="*/ 72337 h 273275"/>
              <a:gd name="connsiteX18" fmla="*/ 4573507 w 6978645"/>
              <a:gd name="connsiteY18" fmla="*/ 80375 h 273275"/>
              <a:gd name="connsiteX19" fmla="*/ 4621733 w 6978645"/>
              <a:gd name="connsiteY19" fmla="*/ 88412 h 273275"/>
              <a:gd name="connsiteX20" fmla="*/ 5264757 w 6978645"/>
              <a:gd name="connsiteY20" fmla="*/ 64300 h 273275"/>
              <a:gd name="connsiteX21" fmla="*/ 5666647 w 6978645"/>
              <a:gd name="connsiteY21" fmla="*/ 120562 h 273275"/>
              <a:gd name="connsiteX22" fmla="*/ 5851517 w 6978645"/>
              <a:gd name="connsiteY22" fmla="*/ 136637 h 273275"/>
              <a:gd name="connsiteX23" fmla="*/ 6446314 w 6978645"/>
              <a:gd name="connsiteY23" fmla="*/ 144675 h 273275"/>
              <a:gd name="connsiteX24" fmla="*/ 6518654 w 6978645"/>
              <a:gd name="connsiteY24" fmla="*/ 152712 h 273275"/>
              <a:gd name="connsiteX25" fmla="*/ 6566881 w 6978645"/>
              <a:gd name="connsiteY25" fmla="*/ 160750 h 273275"/>
              <a:gd name="connsiteX26" fmla="*/ 6623145 w 6978645"/>
              <a:gd name="connsiteY26" fmla="*/ 168787 h 273275"/>
              <a:gd name="connsiteX27" fmla="*/ 6711561 w 6978645"/>
              <a:gd name="connsiteY27" fmla="*/ 184862 h 273275"/>
              <a:gd name="connsiteX28" fmla="*/ 6743712 w 6978645"/>
              <a:gd name="connsiteY28" fmla="*/ 192900 h 273275"/>
              <a:gd name="connsiteX29" fmla="*/ 6888392 w 6978645"/>
              <a:gd name="connsiteY29" fmla="*/ 200937 h 273275"/>
              <a:gd name="connsiteX30" fmla="*/ 6952695 w 6978645"/>
              <a:gd name="connsiteY30" fmla="*/ 233087 h 273275"/>
              <a:gd name="connsiteX31" fmla="*/ 6976808 w 6978645"/>
              <a:gd name="connsiteY31" fmla="*/ 249162 h 273275"/>
              <a:gd name="connsiteX32" fmla="*/ 6976808 w 6978645"/>
              <a:gd name="connsiteY32" fmla="*/ 273275 h 273275"/>
              <a:gd name="connsiteX0" fmla="*/ 0 w 6978645"/>
              <a:gd name="connsiteY0" fmla="*/ 273275 h 273275"/>
              <a:gd name="connsiteX1" fmla="*/ 48226 w 6978645"/>
              <a:gd name="connsiteY1" fmla="*/ 249162 h 273275"/>
              <a:gd name="connsiteX2" fmla="*/ 72340 w 6978645"/>
              <a:gd name="connsiteY2" fmla="*/ 225050 h 273275"/>
              <a:gd name="connsiteX3" fmla="*/ 96453 w 6978645"/>
              <a:gd name="connsiteY3" fmla="*/ 208975 h 273275"/>
              <a:gd name="connsiteX4" fmla="*/ 168793 w 6978645"/>
              <a:gd name="connsiteY4" fmla="*/ 152712 h 273275"/>
              <a:gd name="connsiteX5" fmla="*/ 297398 w 6978645"/>
              <a:gd name="connsiteY5" fmla="*/ 104487 h 273275"/>
              <a:gd name="connsiteX6" fmla="*/ 321511 w 6978645"/>
              <a:gd name="connsiteY6" fmla="*/ 96450 h 273275"/>
              <a:gd name="connsiteX7" fmla="*/ 345625 w 6978645"/>
              <a:gd name="connsiteY7" fmla="*/ 88412 h 273275"/>
              <a:gd name="connsiteX8" fmla="*/ 490305 w 6978645"/>
              <a:gd name="connsiteY8" fmla="*/ 72337 h 273275"/>
              <a:gd name="connsiteX9" fmla="*/ 570683 w 6978645"/>
              <a:gd name="connsiteY9" fmla="*/ 56262 h 273275"/>
              <a:gd name="connsiteX10" fmla="*/ 795742 w 6978645"/>
              <a:gd name="connsiteY10" fmla="*/ 40187 h 273275"/>
              <a:gd name="connsiteX11" fmla="*/ 980611 w 6978645"/>
              <a:gd name="connsiteY11" fmla="*/ 16075 h 273275"/>
              <a:gd name="connsiteX12" fmla="*/ 1028838 w 6978645"/>
              <a:gd name="connsiteY12" fmla="*/ 8037 h 273275"/>
              <a:gd name="connsiteX13" fmla="*/ 1133329 w 6978645"/>
              <a:gd name="connsiteY13" fmla="*/ 0 h 273275"/>
              <a:gd name="connsiteX14" fmla="*/ 3922445 w 6978645"/>
              <a:gd name="connsiteY14" fmla="*/ 8037 h 273275"/>
              <a:gd name="connsiteX15" fmla="*/ 4123390 w 6978645"/>
              <a:gd name="connsiteY15" fmla="*/ 32150 h 273275"/>
              <a:gd name="connsiteX16" fmla="*/ 4187692 w 6978645"/>
              <a:gd name="connsiteY16" fmla="*/ 40187 h 273275"/>
              <a:gd name="connsiteX17" fmla="*/ 4428826 w 6978645"/>
              <a:gd name="connsiteY17" fmla="*/ 72337 h 273275"/>
              <a:gd name="connsiteX18" fmla="*/ 4573507 w 6978645"/>
              <a:gd name="connsiteY18" fmla="*/ 80375 h 273275"/>
              <a:gd name="connsiteX19" fmla="*/ 4621733 w 6978645"/>
              <a:gd name="connsiteY19" fmla="*/ 88412 h 273275"/>
              <a:gd name="connsiteX20" fmla="*/ 5666647 w 6978645"/>
              <a:gd name="connsiteY20" fmla="*/ 120562 h 273275"/>
              <a:gd name="connsiteX21" fmla="*/ 5851517 w 6978645"/>
              <a:gd name="connsiteY21" fmla="*/ 136637 h 273275"/>
              <a:gd name="connsiteX22" fmla="*/ 6446314 w 6978645"/>
              <a:gd name="connsiteY22" fmla="*/ 144675 h 273275"/>
              <a:gd name="connsiteX23" fmla="*/ 6518654 w 6978645"/>
              <a:gd name="connsiteY23" fmla="*/ 152712 h 273275"/>
              <a:gd name="connsiteX24" fmla="*/ 6566881 w 6978645"/>
              <a:gd name="connsiteY24" fmla="*/ 160750 h 273275"/>
              <a:gd name="connsiteX25" fmla="*/ 6623145 w 6978645"/>
              <a:gd name="connsiteY25" fmla="*/ 168787 h 273275"/>
              <a:gd name="connsiteX26" fmla="*/ 6711561 w 6978645"/>
              <a:gd name="connsiteY26" fmla="*/ 184862 h 273275"/>
              <a:gd name="connsiteX27" fmla="*/ 6743712 w 6978645"/>
              <a:gd name="connsiteY27" fmla="*/ 192900 h 273275"/>
              <a:gd name="connsiteX28" fmla="*/ 6888392 w 6978645"/>
              <a:gd name="connsiteY28" fmla="*/ 200937 h 273275"/>
              <a:gd name="connsiteX29" fmla="*/ 6952695 w 6978645"/>
              <a:gd name="connsiteY29" fmla="*/ 233087 h 273275"/>
              <a:gd name="connsiteX30" fmla="*/ 6976808 w 6978645"/>
              <a:gd name="connsiteY30" fmla="*/ 249162 h 273275"/>
              <a:gd name="connsiteX31" fmla="*/ 6976808 w 6978645"/>
              <a:gd name="connsiteY31" fmla="*/ 273275 h 273275"/>
              <a:gd name="connsiteX0" fmla="*/ 0 w 6978645"/>
              <a:gd name="connsiteY0" fmla="*/ 265238 h 265238"/>
              <a:gd name="connsiteX1" fmla="*/ 48226 w 6978645"/>
              <a:gd name="connsiteY1" fmla="*/ 241125 h 265238"/>
              <a:gd name="connsiteX2" fmla="*/ 72340 w 6978645"/>
              <a:gd name="connsiteY2" fmla="*/ 217013 h 265238"/>
              <a:gd name="connsiteX3" fmla="*/ 96453 w 6978645"/>
              <a:gd name="connsiteY3" fmla="*/ 200938 h 265238"/>
              <a:gd name="connsiteX4" fmla="*/ 168793 w 6978645"/>
              <a:gd name="connsiteY4" fmla="*/ 144675 h 265238"/>
              <a:gd name="connsiteX5" fmla="*/ 297398 w 6978645"/>
              <a:gd name="connsiteY5" fmla="*/ 96450 h 265238"/>
              <a:gd name="connsiteX6" fmla="*/ 321511 w 6978645"/>
              <a:gd name="connsiteY6" fmla="*/ 88413 h 265238"/>
              <a:gd name="connsiteX7" fmla="*/ 345625 w 6978645"/>
              <a:gd name="connsiteY7" fmla="*/ 80375 h 265238"/>
              <a:gd name="connsiteX8" fmla="*/ 490305 w 6978645"/>
              <a:gd name="connsiteY8" fmla="*/ 64300 h 265238"/>
              <a:gd name="connsiteX9" fmla="*/ 570683 w 6978645"/>
              <a:gd name="connsiteY9" fmla="*/ 48225 h 265238"/>
              <a:gd name="connsiteX10" fmla="*/ 795742 w 6978645"/>
              <a:gd name="connsiteY10" fmla="*/ 32150 h 265238"/>
              <a:gd name="connsiteX11" fmla="*/ 980611 w 6978645"/>
              <a:gd name="connsiteY11" fmla="*/ 8038 h 265238"/>
              <a:gd name="connsiteX12" fmla="*/ 1028838 w 6978645"/>
              <a:gd name="connsiteY12" fmla="*/ 0 h 265238"/>
              <a:gd name="connsiteX13" fmla="*/ 3922445 w 6978645"/>
              <a:gd name="connsiteY13" fmla="*/ 0 h 265238"/>
              <a:gd name="connsiteX14" fmla="*/ 4123390 w 6978645"/>
              <a:gd name="connsiteY14" fmla="*/ 24113 h 265238"/>
              <a:gd name="connsiteX15" fmla="*/ 4187692 w 6978645"/>
              <a:gd name="connsiteY15" fmla="*/ 32150 h 265238"/>
              <a:gd name="connsiteX16" fmla="*/ 4428826 w 6978645"/>
              <a:gd name="connsiteY16" fmla="*/ 64300 h 265238"/>
              <a:gd name="connsiteX17" fmla="*/ 4573507 w 6978645"/>
              <a:gd name="connsiteY17" fmla="*/ 72338 h 265238"/>
              <a:gd name="connsiteX18" fmla="*/ 4621733 w 6978645"/>
              <a:gd name="connsiteY18" fmla="*/ 80375 h 265238"/>
              <a:gd name="connsiteX19" fmla="*/ 5666647 w 6978645"/>
              <a:gd name="connsiteY19" fmla="*/ 112525 h 265238"/>
              <a:gd name="connsiteX20" fmla="*/ 5851517 w 6978645"/>
              <a:gd name="connsiteY20" fmla="*/ 128600 h 265238"/>
              <a:gd name="connsiteX21" fmla="*/ 6446314 w 6978645"/>
              <a:gd name="connsiteY21" fmla="*/ 136638 h 265238"/>
              <a:gd name="connsiteX22" fmla="*/ 6518654 w 6978645"/>
              <a:gd name="connsiteY22" fmla="*/ 144675 h 265238"/>
              <a:gd name="connsiteX23" fmla="*/ 6566881 w 6978645"/>
              <a:gd name="connsiteY23" fmla="*/ 152713 h 265238"/>
              <a:gd name="connsiteX24" fmla="*/ 6623145 w 6978645"/>
              <a:gd name="connsiteY24" fmla="*/ 160750 h 265238"/>
              <a:gd name="connsiteX25" fmla="*/ 6711561 w 6978645"/>
              <a:gd name="connsiteY25" fmla="*/ 176825 h 265238"/>
              <a:gd name="connsiteX26" fmla="*/ 6743712 w 6978645"/>
              <a:gd name="connsiteY26" fmla="*/ 184863 h 265238"/>
              <a:gd name="connsiteX27" fmla="*/ 6888392 w 6978645"/>
              <a:gd name="connsiteY27" fmla="*/ 192900 h 265238"/>
              <a:gd name="connsiteX28" fmla="*/ 6952695 w 6978645"/>
              <a:gd name="connsiteY28" fmla="*/ 225050 h 265238"/>
              <a:gd name="connsiteX29" fmla="*/ 6976808 w 6978645"/>
              <a:gd name="connsiteY29" fmla="*/ 241125 h 265238"/>
              <a:gd name="connsiteX30" fmla="*/ 6976808 w 6978645"/>
              <a:gd name="connsiteY30" fmla="*/ 265238 h 265238"/>
              <a:gd name="connsiteX0" fmla="*/ 0 w 6978645"/>
              <a:gd name="connsiteY0" fmla="*/ 265238 h 265238"/>
              <a:gd name="connsiteX1" fmla="*/ 48226 w 6978645"/>
              <a:gd name="connsiteY1" fmla="*/ 241125 h 265238"/>
              <a:gd name="connsiteX2" fmla="*/ 72340 w 6978645"/>
              <a:gd name="connsiteY2" fmla="*/ 217013 h 265238"/>
              <a:gd name="connsiteX3" fmla="*/ 96453 w 6978645"/>
              <a:gd name="connsiteY3" fmla="*/ 200938 h 265238"/>
              <a:gd name="connsiteX4" fmla="*/ 297398 w 6978645"/>
              <a:gd name="connsiteY4" fmla="*/ 96450 h 265238"/>
              <a:gd name="connsiteX5" fmla="*/ 321511 w 6978645"/>
              <a:gd name="connsiteY5" fmla="*/ 88413 h 265238"/>
              <a:gd name="connsiteX6" fmla="*/ 345625 w 6978645"/>
              <a:gd name="connsiteY6" fmla="*/ 80375 h 265238"/>
              <a:gd name="connsiteX7" fmla="*/ 490305 w 6978645"/>
              <a:gd name="connsiteY7" fmla="*/ 64300 h 265238"/>
              <a:gd name="connsiteX8" fmla="*/ 570683 w 6978645"/>
              <a:gd name="connsiteY8" fmla="*/ 48225 h 265238"/>
              <a:gd name="connsiteX9" fmla="*/ 795742 w 6978645"/>
              <a:gd name="connsiteY9" fmla="*/ 32150 h 265238"/>
              <a:gd name="connsiteX10" fmla="*/ 980611 w 6978645"/>
              <a:gd name="connsiteY10" fmla="*/ 8038 h 265238"/>
              <a:gd name="connsiteX11" fmla="*/ 1028838 w 6978645"/>
              <a:gd name="connsiteY11" fmla="*/ 0 h 265238"/>
              <a:gd name="connsiteX12" fmla="*/ 3922445 w 6978645"/>
              <a:gd name="connsiteY12" fmla="*/ 0 h 265238"/>
              <a:gd name="connsiteX13" fmla="*/ 4123390 w 6978645"/>
              <a:gd name="connsiteY13" fmla="*/ 24113 h 265238"/>
              <a:gd name="connsiteX14" fmla="*/ 4187692 w 6978645"/>
              <a:gd name="connsiteY14" fmla="*/ 32150 h 265238"/>
              <a:gd name="connsiteX15" fmla="*/ 4428826 w 6978645"/>
              <a:gd name="connsiteY15" fmla="*/ 64300 h 265238"/>
              <a:gd name="connsiteX16" fmla="*/ 4573507 w 6978645"/>
              <a:gd name="connsiteY16" fmla="*/ 72338 h 265238"/>
              <a:gd name="connsiteX17" fmla="*/ 4621733 w 6978645"/>
              <a:gd name="connsiteY17" fmla="*/ 80375 h 265238"/>
              <a:gd name="connsiteX18" fmla="*/ 5666647 w 6978645"/>
              <a:gd name="connsiteY18" fmla="*/ 112525 h 265238"/>
              <a:gd name="connsiteX19" fmla="*/ 5851517 w 6978645"/>
              <a:gd name="connsiteY19" fmla="*/ 128600 h 265238"/>
              <a:gd name="connsiteX20" fmla="*/ 6446314 w 6978645"/>
              <a:gd name="connsiteY20" fmla="*/ 136638 h 265238"/>
              <a:gd name="connsiteX21" fmla="*/ 6518654 w 6978645"/>
              <a:gd name="connsiteY21" fmla="*/ 144675 h 265238"/>
              <a:gd name="connsiteX22" fmla="*/ 6566881 w 6978645"/>
              <a:gd name="connsiteY22" fmla="*/ 152713 h 265238"/>
              <a:gd name="connsiteX23" fmla="*/ 6623145 w 6978645"/>
              <a:gd name="connsiteY23" fmla="*/ 160750 h 265238"/>
              <a:gd name="connsiteX24" fmla="*/ 6711561 w 6978645"/>
              <a:gd name="connsiteY24" fmla="*/ 176825 h 265238"/>
              <a:gd name="connsiteX25" fmla="*/ 6743712 w 6978645"/>
              <a:gd name="connsiteY25" fmla="*/ 184863 h 265238"/>
              <a:gd name="connsiteX26" fmla="*/ 6888392 w 6978645"/>
              <a:gd name="connsiteY26" fmla="*/ 192900 h 265238"/>
              <a:gd name="connsiteX27" fmla="*/ 6952695 w 6978645"/>
              <a:gd name="connsiteY27" fmla="*/ 225050 h 265238"/>
              <a:gd name="connsiteX28" fmla="*/ 6976808 w 6978645"/>
              <a:gd name="connsiteY28" fmla="*/ 241125 h 265238"/>
              <a:gd name="connsiteX29" fmla="*/ 6976808 w 6978645"/>
              <a:gd name="connsiteY29" fmla="*/ 265238 h 265238"/>
              <a:gd name="connsiteX0" fmla="*/ 0 w 6978645"/>
              <a:gd name="connsiteY0" fmla="*/ 265238 h 265238"/>
              <a:gd name="connsiteX1" fmla="*/ 48226 w 6978645"/>
              <a:gd name="connsiteY1" fmla="*/ 241125 h 265238"/>
              <a:gd name="connsiteX2" fmla="*/ 72340 w 6978645"/>
              <a:gd name="connsiteY2" fmla="*/ 217013 h 265238"/>
              <a:gd name="connsiteX3" fmla="*/ 297398 w 6978645"/>
              <a:gd name="connsiteY3" fmla="*/ 96450 h 265238"/>
              <a:gd name="connsiteX4" fmla="*/ 321511 w 6978645"/>
              <a:gd name="connsiteY4" fmla="*/ 88413 h 265238"/>
              <a:gd name="connsiteX5" fmla="*/ 345625 w 6978645"/>
              <a:gd name="connsiteY5" fmla="*/ 80375 h 265238"/>
              <a:gd name="connsiteX6" fmla="*/ 490305 w 6978645"/>
              <a:gd name="connsiteY6" fmla="*/ 64300 h 265238"/>
              <a:gd name="connsiteX7" fmla="*/ 570683 w 6978645"/>
              <a:gd name="connsiteY7" fmla="*/ 48225 h 265238"/>
              <a:gd name="connsiteX8" fmla="*/ 795742 w 6978645"/>
              <a:gd name="connsiteY8" fmla="*/ 32150 h 265238"/>
              <a:gd name="connsiteX9" fmla="*/ 980611 w 6978645"/>
              <a:gd name="connsiteY9" fmla="*/ 8038 h 265238"/>
              <a:gd name="connsiteX10" fmla="*/ 1028838 w 6978645"/>
              <a:gd name="connsiteY10" fmla="*/ 0 h 265238"/>
              <a:gd name="connsiteX11" fmla="*/ 3922445 w 6978645"/>
              <a:gd name="connsiteY11" fmla="*/ 0 h 265238"/>
              <a:gd name="connsiteX12" fmla="*/ 4123390 w 6978645"/>
              <a:gd name="connsiteY12" fmla="*/ 24113 h 265238"/>
              <a:gd name="connsiteX13" fmla="*/ 4187692 w 6978645"/>
              <a:gd name="connsiteY13" fmla="*/ 32150 h 265238"/>
              <a:gd name="connsiteX14" fmla="*/ 4428826 w 6978645"/>
              <a:gd name="connsiteY14" fmla="*/ 64300 h 265238"/>
              <a:gd name="connsiteX15" fmla="*/ 4573507 w 6978645"/>
              <a:gd name="connsiteY15" fmla="*/ 72338 h 265238"/>
              <a:gd name="connsiteX16" fmla="*/ 4621733 w 6978645"/>
              <a:gd name="connsiteY16" fmla="*/ 80375 h 265238"/>
              <a:gd name="connsiteX17" fmla="*/ 5666647 w 6978645"/>
              <a:gd name="connsiteY17" fmla="*/ 112525 h 265238"/>
              <a:gd name="connsiteX18" fmla="*/ 5851517 w 6978645"/>
              <a:gd name="connsiteY18" fmla="*/ 128600 h 265238"/>
              <a:gd name="connsiteX19" fmla="*/ 6446314 w 6978645"/>
              <a:gd name="connsiteY19" fmla="*/ 136638 h 265238"/>
              <a:gd name="connsiteX20" fmla="*/ 6518654 w 6978645"/>
              <a:gd name="connsiteY20" fmla="*/ 144675 h 265238"/>
              <a:gd name="connsiteX21" fmla="*/ 6566881 w 6978645"/>
              <a:gd name="connsiteY21" fmla="*/ 152713 h 265238"/>
              <a:gd name="connsiteX22" fmla="*/ 6623145 w 6978645"/>
              <a:gd name="connsiteY22" fmla="*/ 160750 h 265238"/>
              <a:gd name="connsiteX23" fmla="*/ 6711561 w 6978645"/>
              <a:gd name="connsiteY23" fmla="*/ 176825 h 265238"/>
              <a:gd name="connsiteX24" fmla="*/ 6743712 w 6978645"/>
              <a:gd name="connsiteY24" fmla="*/ 184863 h 265238"/>
              <a:gd name="connsiteX25" fmla="*/ 6888392 w 6978645"/>
              <a:gd name="connsiteY25" fmla="*/ 192900 h 265238"/>
              <a:gd name="connsiteX26" fmla="*/ 6952695 w 6978645"/>
              <a:gd name="connsiteY26" fmla="*/ 225050 h 265238"/>
              <a:gd name="connsiteX27" fmla="*/ 6976808 w 6978645"/>
              <a:gd name="connsiteY27" fmla="*/ 241125 h 265238"/>
              <a:gd name="connsiteX28" fmla="*/ 6976808 w 6978645"/>
              <a:gd name="connsiteY28" fmla="*/ 265238 h 265238"/>
              <a:gd name="connsiteX0" fmla="*/ 0 w 6978645"/>
              <a:gd name="connsiteY0" fmla="*/ 265238 h 265238"/>
              <a:gd name="connsiteX1" fmla="*/ 48226 w 6978645"/>
              <a:gd name="connsiteY1" fmla="*/ 241125 h 265238"/>
              <a:gd name="connsiteX2" fmla="*/ 72340 w 6978645"/>
              <a:gd name="connsiteY2" fmla="*/ 217013 h 265238"/>
              <a:gd name="connsiteX3" fmla="*/ 297398 w 6978645"/>
              <a:gd name="connsiteY3" fmla="*/ 96450 h 265238"/>
              <a:gd name="connsiteX4" fmla="*/ 321511 w 6978645"/>
              <a:gd name="connsiteY4" fmla="*/ 88413 h 265238"/>
              <a:gd name="connsiteX5" fmla="*/ 490305 w 6978645"/>
              <a:gd name="connsiteY5" fmla="*/ 64300 h 265238"/>
              <a:gd name="connsiteX6" fmla="*/ 570683 w 6978645"/>
              <a:gd name="connsiteY6" fmla="*/ 48225 h 265238"/>
              <a:gd name="connsiteX7" fmla="*/ 795742 w 6978645"/>
              <a:gd name="connsiteY7" fmla="*/ 32150 h 265238"/>
              <a:gd name="connsiteX8" fmla="*/ 980611 w 6978645"/>
              <a:gd name="connsiteY8" fmla="*/ 8038 h 265238"/>
              <a:gd name="connsiteX9" fmla="*/ 1028838 w 6978645"/>
              <a:gd name="connsiteY9" fmla="*/ 0 h 265238"/>
              <a:gd name="connsiteX10" fmla="*/ 3922445 w 6978645"/>
              <a:gd name="connsiteY10" fmla="*/ 0 h 265238"/>
              <a:gd name="connsiteX11" fmla="*/ 4123390 w 6978645"/>
              <a:gd name="connsiteY11" fmla="*/ 24113 h 265238"/>
              <a:gd name="connsiteX12" fmla="*/ 4187692 w 6978645"/>
              <a:gd name="connsiteY12" fmla="*/ 32150 h 265238"/>
              <a:gd name="connsiteX13" fmla="*/ 4428826 w 6978645"/>
              <a:gd name="connsiteY13" fmla="*/ 64300 h 265238"/>
              <a:gd name="connsiteX14" fmla="*/ 4573507 w 6978645"/>
              <a:gd name="connsiteY14" fmla="*/ 72338 h 265238"/>
              <a:gd name="connsiteX15" fmla="*/ 4621733 w 6978645"/>
              <a:gd name="connsiteY15" fmla="*/ 80375 h 265238"/>
              <a:gd name="connsiteX16" fmla="*/ 5666647 w 6978645"/>
              <a:gd name="connsiteY16" fmla="*/ 112525 h 265238"/>
              <a:gd name="connsiteX17" fmla="*/ 5851517 w 6978645"/>
              <a:gd name="connsiteY17" fmla="*/ 128600 h 265238"/>
              <a:gd name="connsiteX18" fmla="*/ 6446314 w 6978645"/>
              <a:gd name="connsiteY18" fmla="*/ 136638 h 265238"/>
              <a:gd name="connsiteX19" fmla="*/ 6518654 w 6978645"/>
              <a:gd name="connsiteY19" fmla="*/ 144675 h 265238"/>
              <a:gd name="connsiteX20" fmla="*/ 6566881 w 6978645"/>
              <a:gd name="connsiteY20" fmla="*/ 152713 h 265238"/>
              <a:gd name="connsiteX21" fmla="*/ 6623145 w 6978645"/>
              <a:gd name="connsiteY21" fmla="*/ 160750 h 265238"/>
              <a:gd name="connsiteX22" fmla="*/ 6711561 w 6978645"/>
              <a:gd name="connsiteY22" fmla="*/ 176825 h 265238"/>
              <a:gd name="connsiteX23" fmla="*/ 6743712 w 6978645"/>
              <a:gd name="connsiteY23" fmla="*/ 184863 h 265238"/>
              <a:gd name="connsiteX24" fmla="*/ 6888392 w 6978645"/>
              <a:gd name="connsiteY24" fmla="*/ 192900 h 265238"/>
              <a:gd name="connsiteX25" fmla="*/ 6952695 w 6978645"/>
              <a:gd name="connsiteY25" fmla="*/ 225050 h 265238"/>
              <a:gd name="connsiteX26" fmla="*/ 6976808 w 6978645"/>
              <a:gd name="connsiteY26" fmla="*/ 241125 h 265238"/>
              <a:gd name="connsiteX27" fmla="*/ 6976808 w 6978645"/>
              <a:gd name="connsiteY27" fmla="*/ 265238 h 265238"/>
              <a:gd name="connsiteX0" fmla="*/ 0 w 6978645"/>
              <a:gd name="connsiteY0" fmla="*/ 265238 h 265238"/>
              <a:gd name="connsiteX1" fmla="*/ 48226 w 6978645"/>
              <a:gd name="connsiteY1" fmla="*/ 241125 h 265238"/>
              <a:gd name="connsiteX2" fmla="*/ 72340 w 6978645"/>
              <a:gd name="connsiteY2" fmla="*/ 217013 h 265238"/>
              <a:gd name="connsiteX3" fmla="*/ 297398 w 6978645"/>
              <a:gd name="connsiteY3" fmla="*/ 96450 h 265238"/>
              <a:gd name="connsiteX4" fmla="*/ 321511 w 6978645"/>
              <a:gd name="connsiteY4" fmla="*/ 88413 h 265238"/>
              <a:gd name="connsiteX5" fmla="*/ 570683 w 6978645"/>
              <a:gd name="connsiteY5" fmla="*/ 48225 h 265238"/>
              <a:gd name="connsiteX6" fmla="*/ 795742 w 6978645"/>
              <a:gd name="connsiteY6" fmla="*/ 32150 h 265238"/>
              <a:gd name="connsiteX7" fmla="*/ 980611 w 6978645"/>
              <a:gd name="connsiteY7" fmla="*/ 8038 h 265238"/>
              <a:gd name="connsiteX8" fmla="*/ 1028838 w 6978645"/>
              <a:gd name="connsiteY8" fmla="*/ 0 h 265238"/>
              <a:gd name="connsiteX9" fmla="*/ 3922445 w 6978645"/>
              <a:gd name="connsiteY9" fmla="*/ 0 h 265238"/>
              <a:gd name="connsiteX10" fmla="*/ 4123390 w 6978645"/>
              <a:gd name="connsiteY10" fmla="*/ 24113 h 265238"/>
              <a:gd name="connsiteX11" fmla="*/ 4187692 w 6978645"/>
              <a:gd name="connsiteY11" fmla="*/ 32150 h 265238"/>
              <a:gd name="connsiteX12" fmla="*/ 4428826 w 6978645"/>
              <a:gd name="connsiteY12" fmla="*/ 64300 h 265238"/>
              <a:gd name="connsiteX13" fmla="*/ 4573507 w 6978645"/>
              <a:gd name="connsiteY13" fmla="*/ 72338 h 265238"/>
              <a:gd name="connsiteX14" fmla="*/ 4621733 w 6978645"/>
              <a:gd name="connsiteY14" fmla="*/ 80375 h 265238"/>
              <a:gd name="connsiteX15" fmla="*/ 5666647 w 6978645"/>
              <a:gd name="connsiteY15" fmla="*/ 112525 h 265238"/>
              <a:gd name="connsiteX16" fmla="*/ 5851517 w 6978645"/>
              <a:gd name="connsiteY16" fmla="*/ 128600 h 265238"/>
              <a:gd name="connsiteX17" fmla="*/ 6446314 w 6978645"/>
              <a:gd name="connsiteY17" fmla="*/ 136638 h 265238"/>
              <a:gd name="connsiteX18" fmla="*/ 6518654 w 6978645"/>
              <a:gd name="connsiteY18" fmla="*/ 144675 h 265238"/>
              <a:gd name="connsiteX19" fmla="*/ 6566881 w 6978645"/>
              <a:gd name="connsiteY19" fmla="*/ 152713 h 265238"/>
              <a:gd name="connsiteX20" fmla="*/ 6623145 w 6978645"/>
              <a:gd name="connsiteY20" fmla="*/ 160750 h 265238"/>
              <a:gd name="connsiteX21" fmla="*/ 6711561 w 6978645"/>
              <a:gd name="connsiteY21" fmla="*/ 176825 h 265238"/>
              <a:gd name="connsiteX22" fmla="*/ 6743712 w 6978645"/>
              <a:gd name="connsiteY22" fmla="*/ 184863 h 265238"/>
              <a:gd name="connsiteX23" fmla="*/ 6888392 w 6978645"/>
              <a:gd name="connsiteY23" fmla="*/ 192900 h 265238"/>
              <a:gd name="connsiteX24" fmla="*/ 6952695 w 6978645"/>
              <a:gd name="connsiteY24" fmla="*/ 225050 h 265238"/>
              <a:gd name="connsiteX25" fmla="*/ 6976808 w 6978645"/>
              <a:gd name="connsiteY25" fmla="*/ 241125 h 265238"/>
              <a:gd name="connsiteX26" fmla="*/ 6976808 w 6978645"/>
              <a:gd name="connsiteY26" fmla="*/ 265238 h 265238"/>
              <a:gd name="connsiteX0" fmla="*/ 0 w 6978645"/>
              <a:gd name="connsiteY0" fmla="*/ 265238 h 265238"/>
              <a:gd name="connsiteX1" fmla="*/ 48226 w 6978645"/>
              <a:gd name="connsiteY1" fmla="*/ 241125 h 265238"/>
              <a:gd name="connsiteX2" fmla="*/ 72340 w 6978645"/>
              <a:gd name="connsiteY2" fmla="*/ 217013 h 265238"/>
              <a:gd name="connsiteX3" fmla="*/ 297398 w 6978645"/>
              <a:gd name="connsiteY3" fmla="*/ 96450 h 265238"/>
              <a:gd name="connsiteX4" fmla="*/ 321511 w 6978645"/>
              <a:gd name="connsiteY4" fmla="*/ 88413 h 265238"/>
              <a:gd name="connsiteX5" fmla="*/ 570683 w 6978645"/>
              <a:gd name="connsiteY5" fmla="*/ 48225 h 265238"/>
              <a:gd name="connsiteX6" fmla="*/ 795742 w 6978645"/>
              <a:gd name="connsiteY6" fmla="*/ 32150 h 265238"/>
              <a:gd name="connsiteX7" fmla="*/ 980611 w 6978645"/>
              <a:gd name="connsiteY7" fmla="*/ 8038 h 265238"/>
              <a:gd name="connsiteX8" fmla="*/ 3922445 w 6978645"/>
              <a:gd name="connsiteY8" fmla="*/ 0 h 265238"/>
              <a:gd name="connsiteX9" fmla="*/ 4123390 w 6978645"/>
              <a:gd name="connsiteY9" fmla="*/ 24113 h 265238"/>
              <a:gd name="connsiteX10" fmla="*/ 4187692 w 6978645"/>
              <a:gd name="connsiteY10" fmla="*/ 32150 h 265238"/>
              <a:gd name="connsiteX11" fmla="*/ 4428826 w 6978645"/>
              <a:gd name="connsiteY11" fmla="*/ 64300 h 265238"/>
              <a:gd name="connsiteX12" fmla="*/ 4573507 w 6978645"/>
              <a:gd name="connsiteY12" fmla="*/ 72338 h 265238"/>
              <a:gd name="connsiteX13" fmla="*/ 4621733 w 6978645"/>
              <a:gd name="connsiteY13" fmla="*/ 80375 h 265238"/>
              <a:gd name="connsiteX14" fmla="*/ 5666647 w 6978645"/>
              <a:gd name="connsiteY14" fmla="*/ 112525 h 265238"/>
              <a:gd name="connsiteX15" fmla="*/ 5851517 w 6978645"/>
              <a:gd name="connsiteY15" fmla="*/ 128600 h 265238"/>
              <a:gd name="connsiteX16" fmla="*/ 6446314 w 6978645"/>
              <a:gd name="connsiteY16" fmla="*/ 136638 h 265238"/>
              <a:gd name="connsiteX17" fmla="*/ 6518654 w 6978645"/>
              <a:gd name="connsiteY17" fmla="*/ 144675 h 265238"/>
              <a:gd name="connsiteX18" fmla="*/ 6566881 w 6978645"/>
              <a:gd name="connsiteY18" fmla="*/ 152713 h 265238"/>
              <a:gd name="connsiteX19" fmla="*/ 6623145 w 6978645"/>
              <a:gd name="connsiteY19" fmla="*/ 160750 h 265238"/>
              <a:gd name="connsiteX20" fmla="*/ 6711561 w 6978645"/>
              <a:gd name="connsiteY20" fmla="*/ 176825 h 265238"/>
              <a:gd name="connsiteX21" fmla="*/ 6743712 w 6978645"/>
              <a:gd name="connsiteY21" fmla="*/ 184863 h 265238"/>
              <a:gd name="connsiteX22" fmla="*/ 6888392 w 6978645"/>
              <a:gd name="connsiteY22" fmla="*/ 192900 h 265238"/>
              <a:gd name="connsiteX23" fmla="*/ 6952695 w 6978645"/>
              <a:gd name="connsiteY23" fmla="*/ 225050 h 265238"/>
              <a:gd name="connsiteX24" fmla="*/ 6976808 w 6978645"/>
              <a:gd name="connsiteY24" fmla="*/ 241125 h 265238"/>
              <a:gd name="connsiteX25" fmla="*/ 6976808 w 6978645"/>
              <a:gd name="connsiteY25" fmla="*/ 265238 h 265238"/>
              <a:gd name="connsiteX0" fmla="*/ 0 w 6978645"/>
              <a:gd name="connsiteY0" fmla="*/ 265238 h 265238"/>
              <a:gd name="connsiteX1" fmla="*/ 48226 w 6978645"/>
              <a:gd name="connsiteY1" fmla="*/ 241125 h 265238"/>
              <a:gd name="connsiteX2" fmla="*/ 72340 w 6978645"/>
              <a:gd name="connsiteY2" fmla="*/ 217013 h 265238"/>
              <a:gd name="connsiteX3" fmla="*/ 297398 w 6978645"/>
              <a:gd name="connsiteY3" fmla="*/ 96450 h 265238"/>
              <a:gd name="connsiteX4" fmla="*/ 321511 w 6978645"/>
              <a:gd name="connsiteY4" fmla="*/ 88413 h 265238"/>
              <a:gd name="connsiteX5" fmla="*/ 570683 w 6978645"/>
              <a:gd name="connsiteY5" fmla="*/ 48225 h 265238"/>
              <a:gd name="connsiteX6" fmla="*/ 795742 w 6978645"/>
              <a:gd name="connsiteY6" fmla="*/ 32150 h 265238"/>
              <a:gd name="connsiteX7" fmla="*/ 980611 w 6978645"/>
              <a:gd name="connsiteY7" fmla="*/ 8038 h 265238"/>
              <a:gd name="connsiteX8" fmla="*/ 3922445 w 6978645"/>
              <a:gd name="connsiteY8" fmla="*/ 0 h 265238"/>
              <a:gd name="connsiteX9" fmla="*/ 4123390 w 6978645"/>
              <a:gd name="connsiteY9" fmla="*/ 24113 h 265238"/>
              <a:gd name="connsiteX10" fmla="*/ 4187692 w 6978645"/>
              <a:gd name="connsiteY10" fmla="*/ 32150 h 265238"/>
              <a:gd name="connsiteX11" fmla="*/ 4203768 w 6978645"/>
              <a:gd name="connsiteY11" fmla="*/ 40187 h 265238"/>
              <a:gd name="connsiteX12" fmla="*/ 4428826 w 6978645"/>
              <a:gd name="connsiteY12" fmla="*/ 64300 h 265238"/>
              <a:gd name="connsiteX13" fmla="*/ 4573507 w 6978645"/>
              <a:gd name="connsiteY13" fmla="*/ 72338 h 265238"/>
              <a:gd name="connsiteX14" fmla="*/ 4621733 w 6978645"/>
              <a:gd name="connsiteY14" fmla="*/ 80375 h 265238"/>
              <a:gd name="connsiteX15" fmla="*/ 5666647 w 6978645"/>
              <a:gd name="connsiteY15" fmla="*/ 112525 h 265238"/>
              <a:gd name="connsiteX16" fmla="*/ 5851517 w 6978645"/>
              <a:gd name="connsiteY16" fmla="*/ 128600 h 265238"/>
              <a:gd name="connsiteX17" fmla="*/ 6446314 w 6978645"/>
              <a:gd name="connsiteY17" fmla="*/ 136638 h 265238"/>
              <a:gd name="connsiteX18" fmla="*/ 6518654 w 6978645"/>
              <a:gd name="connsiteY18" fmla="*/ 144675 h 265238"/>
              <a:gd name="connsiteX19" fmla="*/ 6566881 w 6978645"/>
              <a:gd name="connsiteY19" fmla="*/ 152713 h 265238"/>
              <a:gd name="connsiteX20" fmla="*/ 6623145 w 6978645"/>
              <a:gd name="connsiteY20" fmla="*/ 160750 h 265238"/>
              <a:gd name="connsiteX21" fmla="*/ 6711561 w 6978645"/>
              <a:gd name="connsiteY21" fmla="*/ 176825 h 265238"/>
              <a:gd name="connsiteX22" fmla="*/ 6743712 w 6978645"/>
              <a:gd name="connsiteY22" fmla="*/ 184863 h 265238"/>
              <a:gd name="connsiteX23" fmla="*/ 6888392 w 6978645"/>
              <a:gd name="connsiteY23" fmla="*/ 192900 h 265238"/>
              <a:gd name="connsiteX24" fmla="*/ 6952695 w 6978645"/>
              <a:gd name="connsiteY24" fmla="*/ 225050 h 265238"/>
              <a:gd name="connsiteX25" fmla="*/ 6976808 w 6978645"/>
              <a:gd name="connsiteY25" fmla="*/ 241125 h 265238"/>
              <a:gd name="connsiteX26" fmla="*/ 6976808 w 6978645"/>
              <a:gd name="connsiteY26" fmla="*/ 265238 h 265238"/>
              <a:gd name="connsiteX0" fmla="*/ 0 w 6978645"/>
              <a:gd name="connsiteY0" fmla="*/ 265238 h 265238"/>
              <a:gd name="connsiteX1" fmla="*/ 48226 w 6978645"/>
              <a:gd name="connsiteY1" fmla="*/ 241125 h 265238"/>
              <a:gd name="connsiteX2" fmla="*/ 72340 w 6978645"/>
              <a:gd name="connsiteY2" fmla="*/ 217013 h 265238"/>
              <a:gd name="connsiteX3" fmla="*/ 297398 w 6978645"/>
              <a:gd name="connsiteY3" fmla="*/ 96450 h 265238"/>
              <a:gd name="connsiteX4" fmla="*/ 321511 w 6978645"/>
              <a:gd name="connsiteY4" fmla="*/ 88413 h 265238"/>
              <a:gd name="connsiteX5" fmla="*/ 570683 w 6978645"/>
              <a:gd name="connsiteY5" fmla="*/ 48225 h 265238"/>
              <a:gd name="connsiteX6" fmla="*/ 795742 w 6978645"/>
              <a:gd name="connsiteY6" fmla="*/ 32150 h 265238"/>
              <a:gd name="connsiteX7" fmla="*/ 980611 w 6978645"/>
              <a:gd name="connsiteY7" fmla="*/ 8038 h 265238"/>
              <a:gd name="connsiteX8" fmla="*/ 3922445 w 6978645"/>
              <a:gd name="connsiteY8" fmla="*/ 0 h 265238"/>
              <a:gd name="connsiteX9" fmla="*/ 4123390 w 6978645"/>
              <a:gd name="connsiteY9" fmla="*/ 24113 h 265238"/>
              <a:gd name="connsiteX10" fmla="*/ 4187692 w 6978645"/>
              <a:gd name="connsiteY10" fmla="*/ 32150 h 265238"/>
              <a:gd name="connsiteX11" fmla="*/ 4428826 w 6978645"/>
              <a:gd name="connsiteY11" fmla="*/ 64300 h 265238"/>
              <a:gd name="connsiteX12" fmla="*/ 4573507 w 6978645"/>
              <a:gd name="connsiteY12" fmla="*/ 72338 h 265238"/>
              <a:gd name="connsiteX13" fmla="*/ 4621733 w 6978645"/>
              <a:gd name="connsiteY13" fmla="*/ 80375 h 265238"/>
              <a:gd name="connsiteX14" fmla="*/ 5666647 w 6978645"/>
              <a:gd name="connsiteY14" fmla="*/ 112525 h 265238"/>
              <a:gd name="connsiteX15" fmla="*/ 5851517 w 6978645"/>
              <a:gd name="connsiteY15" fmla="*/ 128600 h 265238"/>
              <a:gd name="connsiteX16" fmla="*/ 6446314 w 6978645"/>
              <a:gd name="connsiteY16" fmla="*/ 136638 h 265238"/>
              <a:gd name="connsiteX17" fmla="*/ 6518654 w 6978645"/>
              <a:gd name="connsiteY17" fmla="*/ 144675 h 265238"/>
              <a:gd name="connsiteX18" fmla="*/ 6566881 w 6978645"/>
              <a:gd name="connsiteY18" fmla="*/ 152713 h 265238"/>
              <a:gd name="connsiteX19" fmla="*/ 6623145 w 6978645"/>
              <a:gd name="connsiteY19" fmla="*/ 160750 h 265238"/>
              <a:gd name="connsiteX20" fmla="*/ 6711561 w 6978645"/>
              <a:gd name="connsiteY20" fmla="*/ 176825 h 265238"/>
              <a:gd name="connsiteX21" fmla="*/ 6743712 w 6978645"/>
              <a:gd name="connsiteY21" fmla="*/ 184863 h 265238"/>
              <a:gd name="connsiteX22" fmla="*/ 6888392 w 6978645"/>
              <a:gd name="connsiteY22" fmla="*/ 192900 h 265238"/>
              <a:gd name="connsiteX23" fmla="*/ 6952695 w 6978645"/>
              <a:gd name="connsiteY23" fmla="*/ 225050 h 265238"/>
              <a:gd name="connsiteX24" fmla="*/ 6976808 w 6978645"/>
              <a:gd name="connsiteY24" fmla="*/ 241125 h 265238"/>
              <a:gd name="connsiteX25" fmla="*/ 6976808 w 6978645"/>
              <a:gd name="connsiteY25" fmla="*/ 265238 h 265238"/>
              <a:gd name="connsiteX0" fmla="*/ 0 w 6978645"/>
              <a:gd name="connsiteY0" fmla="*/ 265238 h 265238"/>
              <a:gd name="connsiteX1" fmla="*/ 48226 w 6978645"/>
              <a:gd name="connsiteY1" fmla="*/ 241125 h 265238"/>
              <a:gd name="connsiteX2" fmla="*/ 72340 w 6978645"/>
              <a:gd name="connsiteY2" fmla="*/ 217013 h 265238"/>
              <a:gd name="connsiteX3" fmla="*/ 297398 w 6978645"/>
              <a:gd name="connsiteY3" fmla="*/ 96450 h 265238"/>
              <a:gd name="connsiteX4" fmla="*/ 321511 w 6978645"/>
              <a:gd name="connsiteY4" fmla="*/ 88413 h 265238"/>
              <a:gd name="connsiteX5" fmla="*/ 570683 w 6978645"/>
              <a:gd name="connsiteY5" fmla="*/ 48225 h 265238"/>
              <a:gd name="connsiteX6" fmla="*/ 795742 w 6978645"/>
              <a:gd name="connsiteY6" fmla="*/ 32150 h 265238"/>
              <a:gd name="connsiteX7" fmla="*/ 980611 w 6978645"/>
              <a:gd name="connsiteY7" fmla="*/ 8038 h 265238"/>
              <a:gd name="connsiteX8" fmla="*/ 3922445 w 6978645"/>
              <a:gd name="connsiteY8" fmla="*/ 0 h 265238"/>
              <a:gd name="connsiteX9" fmla="*/ 4187692 w 6978645"/>
              <a:gd name="connsiteY9" fmla="*/ 32150 h 265238"/>
              <a:gd name="connsiteX10" fmla="*/ 4428826 w 6978645"/>
              <a:gd name="connsiteY10" fmla="*/ 64300 h 265238"/>
              <a:gd name="connsiteX11" fmla="*/ 4573507 w 6978645"/>
              <a:gd name="connsiteY11" fmla="*/ 72338 h 265238"/>
              <a:gd name="connsiteX12" fmla="*/ 4621733 w 6978645"/>
              <a:gd name="connsiteY12" fmla="*/ 80375 h 265238"/>
              <a:gd name="connsiteX13" fmla="*/ 5666647 w 6978645"/>
              <a:gd name="connsiteY13" fmla="*/ 112525 h 265238"/>
              <a:gd name="connsiteX14" fmla="*/ 5851517 w 6978645"/>
              <a:gd name="connsiteY14" fmla="*/ 128600 h 265238"/>
              <a:gd name="connsiteX15" fmla="*/ 6446314 w 6978645"/>
              <a:gd name="connsiteY15" fmla="*/ 136638 h 265238"/>
              <a:gd name="connsiteX16" fmla="*/ 6518654 w 6978645"/>
              <a:gd name="connsiteY16" fmla="*/ 144675 h 265238"/>
              <a:gd name="connsiteX17" fmla="*/ 6566881 w 6978645"/>
              <a:gd name="connsiteY17" fmla="*/ 152713 h 265238"/>
              <a:gd name="connsiteX18" fmla="*/ 6623145 w 6978645"/>
              <a:gd name="connsiteY18" fmla="*/ 160750 h 265238"/>
              <a:gd name="connsiteX19" fmla="*/ 6711561 w 6978645"/>
              <a:gd name="connsiteY19" fmla="*/ 176825 h 265238"/>
              <a:gd name="connsiteX20" fmla="*/ 6743712 w 6978645"/>
              <a:gd name="connsiteY20" fmla="*/ 184863 h 265238"/>
              <a:gd name="connsiteX21" fmla="*/ 6888392 w 6978645"/>
              <a:gd name="connsiteY21" fmla="*/ 192900 h 265238"/>
              <a:gd name="connsiteX22" fmla="*/ 6952695 w 6978645"/>
              <a:gd name="connsiteY22" fmla="*/ 225050 h 265238"/>
              <a:gd name="connsiteX23" fmla="*/ 6976808 w 6978645"/>
              <a:gd name="connsiteY23" fmla="*/ 241125 h 265238"/>
              <a:gd name="connsiteX24" fmla="*/ 6976808 w 6978645"/>
              <a:gd name="connsiteY24" fmla="*/ 265238 h 265238"/>
              <a:gd name="connsiteX0" fmla="*/ 0 w 6978645"/>
              <a:gd name="connsiteY0" fmla="*/ 265238 h 265238"/>
              <a:gd name="connsiteX1" fmla="*/ 48226 w 6978645"/>
              <a:gd name="connsiteY1" fmla="*/ 241125 h 265238"/>
              <a:gd name="connsiteX2" fmla="*/ 72340 w 6978645"/>
              <a:gd name="connsiteY2" fmla="*/ 217013 h 265238"/>
              <a:gd name="connsiteX3" fmla="*/ 297398 w 6978645"/>
              <a:gd name="connsiteY3" fmla="*/ 96450 h 265238"/>
              <a:gd name="connsiteX4" fmla="*/ 321511 w 6978645"/>
              <a:gd name="connsiteY4" fmla="*/ 88413 h 265238"/>
              <a:gd name="connsiteX5" fmla="*/ 570683 w 6978645"/>
              <a:gd name="connsiteY5" fmla="*/ 48225 h 265238"/>
              <a:gd name="connsiteX6" fmla="*/ 795742 w 6978645"/>
              <a:gd name="connsiteY6" fmla="*/ 32150 h 265238"/>
              <a:gd name="connsiteX7" fmla="*/ 980611 w 6978645"/>
              <a:gd name="connsiteY7" fmla="*/ 8038 h 265238"/>
              <a:gd name="connsiteX8" fmla="*/ 3922445 w 6978645"/>
              <a:gd name="connsiteY8" fmla="*/ 0 h 265238"/>
              <a:gd name="connsiteX9" fmla="*/ 4428826 w 6978645"/>
              <a:gd name="connsiteY9" fmla="*/ 64300 h 265238"/>
              <a:gd name="connsiteX10" fmla="*/ 4573507 w 6978645"/>
              <a:gd name="connsiteY10" fmla="*/ 72338 h 265238"/>
              <a:gd name="connsiteX11" fmla="*/ 4621733 w 6978645"/>
              <a:gd name="connsiteY11" fmla="*/ 80375 h 265238"/>
              <a:gd name="connsiteX12" fmla="*/ 5666647 w 6978645"/>
              <a:gd name="connsiteY12" fmla="*/ 112525 h 265238"/>
              <a:gd name="connsiteX13" fmla="*/ 5851517 w 6978645"/>
              <a:gd name="connsiteY13" fmla="*/ 128600 h 265238"/>
              <a:gd name="connsiteX14" fmla="*/ 6446314 w 6978645"/>
              <a:gd name="connsiteY14" fmla="*/ 136638 h 265238"/>
              <a:gd name="connsiteX15" fmla="*/ 6518654 w 6978645"/>
              <a:gd name="connsiteY15" fmla="*/ 144675 h 265238"/>
              <a:gd name="connsiteX16" fmla="*/ 6566881 w 6978645"/>
              <a:gd name="connsiteY16" fmla="*/ 152713 h 265238"/>
              <a:gd name="connsiteX17" fmla="*/ 6623145 w 6978645"/>
              <a:gd name="connsiteY17" fmla="*/ 160750 h 265238"/>
              <a:gd name="connsiteX18" fmla="*/ 6711561 w 6978645"/>
              <a:gd name="connsiteY18" fmla="*/ 176825 h 265238"/>
              <a:gd name="connsiteX19" fmla="*/ 6743712 w 6978645"/>
              <a:gd name="connsiteY19" fmla="*/ 184863 h 265238"/>
              <a:gd name="connsiteX20" fmla="*/ 6888392 w 6978645"/>
              <a:gd name="connsiteY20" fmla="*/ 192900 h 265238"/>
              <a:gd name="connsiteX21" fmla="*/ 6952695 w 6978645"/>
              <a:gd name="connsiteY21" fmla="*/ 225050 h 265238"/>
              <a:gd name="connsiteX22" fmla="*/ 6976808 w 6978645"/>
              <a:gd name="connsiteY22" fmla="*/ 241125 h 265238"/>
              <a:gd name="connsiteX23" fmla="*/ 6976808 w 6978645"/>
              <a:gd name="connsiteY23" fmla="*/ 265238 h 265238"/>
              <a:gd name="connsiteX0" fmla="*/ 0 w 6978645"/>
              <a:gd name="connsiteY0" fmla="*/ 265238 h 265238"/>
              <a:gd name="connsiteX1" fmla="*/ 48226 w 6978645"/>
              <a:gd name="connsiteY1" fmla="*/ 241125 h 265238"/>
              <a:gd name="connsiteX2" fmla="*/ 72340 w 6978645"/>
              <a:gd name="connsiteY2" fmla="*/ 217013 h 265238"/>
              <a:gd name="connsiteX3" fmla="*/ 297398 w 6978645"/>
              <a:gd name="connsiteY3" fmla="*/ 96450 h 265238"/>
              <a:gd name="connsiteX4" fmla="*/ 321511 w 6978645"/>
              <a:gd name="connsiteY4" fmla="*/ 88413 h 265238"/>
              <a:gd name="connsiteX5" fmla="*/ 570683 w 6978645"/>
              <a:gd name="connsiteY5" fmla="*/ 48225 h 265238"/>
              <a:gd name="connsiteX6" fmla="*/ 795742 w 6978645"/>
              <a:gd name="connsiteY6" fmla="*/ 32150 h 265238"/>
              <a:gd name="connsiteX7" fmla="*/ 980611 w 6978645"/>
              <a:gd name="connsiteY7" fmla="*/ 8038 h 265238"/>
              <a:gd name="connsiteX8" fmla="*/ 3922445 w 6978645"/>
              <a:gd name="connsiteY8" fmla="*/ 0 h 265238"/>
              <a:gd name="connsiteX9" fmla="*/ 4573507 w 6978645"/>
              <a:gd name="connsiteY9" fmla="*/ 72338 h 265238"/>
              <a:gd name="connsiteX10" fmla="*/ 4621733 w 6978645"/>
              <a:gd name="connsiteY10" fmla="*/ 80375 h 265238"/>
              <a:gd name="connsiteX11" fmla="*/ 5666647 w 6978645"/>
              <a:gd name="connsiteY11" fmla="*/ 112525 h 265238"/>
              <a:gd name="connsiteX12" fmla="*/ 5851517 w 6978645"/>
              <a:gd name="connsiteY12" fmla="*/ 128600 h 265238"/>
              <a:gd name="connsiteX13" fmla="*/ 6446314 w 6978645"/>
              <a:gd name="connsiteY13" fmla="*/ 136638 h 265238"/>
              <a:gd name="connsiteX14" fmla="*/ 6518654 w 6978645"/>
              <a:gd name="connsiteY14" fmla="*/ 144675 h 265238"/>
              <a:gd name="connsiteX15" fmla="*/ 6566881 w 6978645"/>
              <a:gd name="connsiteY15" fmla="*/ 152713 h 265238"/>
              <a:gd name="connsiteX16" fmla="*/ 6623145 w 6978645"/>
              <a:gd name="connsiteY16" fmla="*/ 160750 h 265238"/>
              <a:gd name="connsiteX17" fmla="*/ 6711561 w 6978645"/>
              <a:gd name="connsiteY17" fmla="*/ 176825 h 265238"/>
              <a:gd name="connsiteX18" fmla="*/ 6743712 w 6978645"/>
              <a:gd name="connsiteY18" fmla="*/ 184863 h 265238"/>
              <a:gd name="connsiteX19" fmla="*/ 6888392 w 6978645"/>
              <a:gd name="connsiteY19" fmla="*/ 192900 h 265238"/>
              <a:gd name="connsiteX20" fmla="*/ 6952695 w 6978645"/>
              <a:gd name="connsiteY20" fmla="*/ 225050 h 265238"/>
              <a:gd name="connsiteX21" fmla="*/ 6976808 w 6978645"/>
              <a:gd name="connsiteY21" fmla="*/ 241125 h 265238"/>
              <a:gd name="connsiteX22" fmla="*/ 6976808 w 6978645"/>
              <a:gd name="connsiteY22" fmla="*/ 265238 h 265238"/>
              <a:gd name="connsiteX0" fmla="*/ 0 w 6978645"/>
              <a:gd name="connsiteY0" fmla="*/ 265238 h 265238"/>
              <a:gd name="connsiteX1" fmla="*/ 48226 w 6978645"/>
              <a:gd name="connsiteY1" fmla="*/ 241125 h 265238"/>
              <a:gd name="connsiteX2" fmla="*/ 72340 w 6978645"/>
              <a:gd name="connsiteY2" fmla="*/ 217013 h 265238"/>
              <a:gd name="connsiteX3" fmla="*/ 297398 w 6978645"/>
              <a:gd name="connsiteY3" fmla="*/ 96450 h 265238"/>
              <a:gd name="connsiteX4" fmla="*/ 321511 w 6978645"/>
              <a:gd name="connsiteY4" fmla="*/ 88413 h 265238"/>
              <a:gd name="connsiteX5" fmla="*/ 570683 w 6978645"/>
              <a:gd name="connsiteY5" fmla="*/ 48225 h 265238"/>
              <a:gd name="connsiteX6" fmla="*/ 795742 w 6978645"/>
              <a:gd name="connsiteY6" fmla="*/ 32150 h 265238"/>
              <a:gd name="connsiteX7" fmla="*/ 980611 w 6978645"/>
              <a:gd name="connsiteY7" fmla="*/ 8038 h 265238"/>
              <a:gd name="connsiteX8" fmla="*/ 3922445 w 6978645"/>
              <a:gd name="connsiteY8" fmla="*/ 0 h 265238"/>
              <a:gd name="connsiteX9" fmla="*/ 4621733 w 6978645"/>
              <a:gd name="connsiteY9" fmla="*/ 80375 h 265238"/>
              <a:gd name="connsiteX10" fmla="*/ 5666647 w 6978645"/>
              <a:gd name="connsiteY10" fmla="*/ 112525 h 265238"/>
              <a:gd name="connsiteX11" fmla="*/ 5851517 w 6978645"/>
              <a:gd name="connsiteY11" fmla="*/ 128600 h 265238"/>
              <a:gd name="connsiteX12" fmla="*/ 6446314 w 6978645"/>
              <a:gd name="connsiteY12" fmla="*/ 136638 h 265238"/>
              <a:gd name="connsiteX13" fmla="*/ 6518654 w 6978645"/>
              <a:gd name="connsiteY13" fmla="*/ 144675 h 265238"/>
              <a:gd name="connsiteX14" fmla="*/ 6566881 w 6978645"/>
              <a:gd name="connsiteY14" fmla="*/ 152713 h 265238"/>
              <a:gd name="connsiteX15" fmla="*/ 6623145 w 6978645"/>
              <a:gd name="connsiteY15" fmla="*/ 160750 h 265238"/>
              <a:gd name="connsiteX16" fmla="*/ 6711561 w 6978645"/>
              <a:gd name="connsiteY16" fmla="*/ 176825 h 265238"/>
              <a:gd name="connsiteX17" fmla="*/ 6743712 w 6978645"/>
              <a:gd name="connsiteY17" fmla="*/ 184863 h 265238"/>
              <a:gd name="connsiteX18" fmla="*/ 6888392 w 6978645"/>
              <a:gd name="connsiteY18" fmla="*/ 192900 h 265238"/>
              <a:gd name="connsiteX19" fmla="*/ 6952695 w 6978645"/>
              <a:gd name="connsiteY19" fmla="*/ 225050 h 265238"/>
              <a:gd name="connsiteX20" fmla="*/ 6976808 w 6978645"/>
              <a:gd name="connsiteY20" fmla="*/ 241125 h 265238"/>
              <a:gd name="connsiteX21" fmla="*/ 6976808 w 6978645"/>
              <a:gd name="connsiteY21" fmla="*/ 265238 h 265238"/>
              <a:gd name="connsiteX0" fmla="*/ 0 w 6978645"/>
              <a:gd name="connsiteY0" fmla="*/ 265238 h 265238"/>
              <a:gd name="connsiteX1" fmla="*/ 48226 w 6978645"/>
              <a:gd name="connsiteY1" fmla="*/ 241125 h 265238"/>
              <a:gd name="connsiteX2" fmla="*/ 72340 w 6978645"/>
              <a:gd name="connsiteY2" fmla="*/ 217013 h 265238"/>
              <a:gd name="connsiteX3" fmla="*/ 297398 w 6978645"/>
              <a:gd name="connsiteY3" fmla="*/ 96450 h 265238"/>
              <a:gd name="connsiteX4" fmla="*/ 321511 w 6978645"/>
              <a:gd name="connsiteY4" fmla="*/ 88413 h 265238"/>
              <a:gd name="connsiteX5" fmla="*/ 570683 w 6978645"/>
              <a:gd name="connsiteY5" fmla="*/ 48225 h 265238"/>
              <a:gd name="connsiteX6" fmla="*/ 795742 w 6978645"/>
              <a:gd name="connsiteY6" fmla="*/ 32150 h 265238"/>
              <a:gd name="connsiteX7" fmla="*/ 980611 w 6978645"/>
              <a:gd name="connsiteY7" fmla="*/ 8038 h 265238"/>
              <a:gd name="connsiteX8" fmla="*/ 3922445 w 6978645"/>
              <a:gd name="connsiteY8" fmla="*/ 0 h 265238"/>
              <a:gd name="connsiteX9" fmla="*/ 5666647 w 6978645"/>
              <a:gd name="connsiteY9" fmla="*/ 112525 h 265238"/>
              <a:gd name="connsiteX10" fmla="*/ 5851517 w 6978645"/>
              <a:gd name="connsiteY10" fmla="*/ 128600 h 265238"/>
              <a:gd name="connsiteX11" fmla="*/ 6446314 w 6978645"/>
              <a:gd name="connsiteY11" fmla="*/ 136638 h 265238"/>
              <a:gd name="connsiteX12" fmla="*/ 6518654 w 6978645"/>
              <a:gd name="connsiteY12" fmla="*/ 144675 h 265238"/>
              <a:gd name="connsiteX13" fmla="*/ 6566881 w 6978645"/>
              <a:gd name="connsiteY13" fmla="*/ 152713 h 265238"/>
              <a:gd name="connsiteX14" fmla="*/ 6623145 w 6978645"/>
              <a:gd name="connsiteY14" fmla="*/ 160750 h 265238"/>
              <a:gd name="connsiteX15" fmla="*/ 6711561 w 6978645"/>
              <a:gd name="connsiteY15" fmla="*/ 176825 h 265238"/>
              <a:gd name="connsiteX16" fmla="*/ 6743712 w 6978645"/>
              <a:gd name="connsiteY16" fmla="*/ 184863 h 265238"/>
              <a:gd name="connsiteX17" fmla="*/ 6888392 w 6978645"/>
              <a:gd name="connsiteY17" fmla="*/ 192900 h 265238"/>
              <a:gd name="connsiteX18" fmla="*/ 6952695 w 6978645"/>
              <a:gd name="connsiteY18" fmla="*/ 225050 h 265238"/>
              <a:gd name="connsiteX19" fmla="*/ 6976808 w 6978645"/>
              <a:gd name="connsiteY19" fmla="*/ 241125 h 265238"/>
              <a:gd name="connsiteX20" fmla="*/ 6976808 w 6978645"/>
              <a:gd name="connsiteY20" fmla="*/ 265238 h 265238"/>
              <a:gd name="connsiteX0" fmla="*/ 0 w 6978645"/>
              <a:gd name="connsiteY0" fmla="*/ 272904 h 272904"/>
              <a:gd name="connsiteX1" fmla="*/ 48226 w 6978645"/>
              <a:gd name="connsiteY1" fmla="*/ 248791 h 272904"/>
              <a:gd name="connsiteX2" fmla="*/ 72340 w 6978645"/>
              <a:gd name="connsiteY2" fmla="*/ 224679 h 272904"/>
              <a:gd name="connsiteX3" fmla="*/ 297398 w 6978645"/>
              <a:gd name="connsiteY3" fmla="*/ 104116 h 272904"/>
              <a:gd name="connsiteX4" fmla="*/ 321511 w 6978645"/>
              <a:gd name="connsiteY4" fmla="*/ 96079 h 272904"/>
              <a:gd name="connsiteX5" fmla="*/ 570683 w 6978645"/>
              <a:gd name="connsiteY5" fmla="*/ 55891 h 272904"/>
              <a:gd name="connsiteX6" fmla="*/ 795742 w 6978645"/>
              <a:gd name="connsiteY6" fmla="*/ 39816 h 272904"/>
              <a:gd name="connsiteX7" fmla="*/ 980611 w 6978645"/>
              <a:gd name="connsiteY7" fmla="*/ 15704 h 272904"/>
              <a:gd name="connsiteX8" fmla="*/ 3922445 w 6978645"/>
              <a:gd name="connsiteY8" fmla="*/ 7666 h 272904"/>
              <a:gd name="connsiteX9" fmla="*/ 5851517 w 6978645"/>
              <a:gd name="connsiteY9" fmla="*/ 136266 h 272904"/>
              <a:gd name="connsiteX10" fmla="*/ 6446314 w 6978645"/>
              <a:gd name="connsiteY10" fmla="*/ 144304 h 272904"/>
              <a:gd name="connsiteX11" fmla="*/ 6518654 w 6978645"/>
              <a:gd name="connsiteY11" fmla="*/ 152341 h 272904"/>
              <a:gd name="connsiteX12" fmla="*/ 6566881 w 6978645"/>
              <a:gd name="connsiteY12" fmla="*/ 160379 h 272904"/>
              <a:gd name="connsiteX13" fmla="*/ 6623145 w 6978645"/>
              <a:gd name="connsiteY13" fmla="*/ 168416 h 272904"/>
              <a:gd name="connsiteX14" fmla="*/ 6711561 w 6978645"/>
              <a:gd name="connsiteY14" fmla="*/ 184491 h 272904"/>
              <a:gd name="connsiteX15" fmla="*/ 6743712 w 6978645"/>
              <a:gd name="connsiteY15" fmla="*/ 192529 h 272904"/>
              <a:gd name="connsiteX16" fmla="*/ 6888392 w 6978645"/>
              <a:gd name="connsiteY16" fmla="*/ 200566 h 272904"/>
              <a:gd name="connsiteX17" fmla="*/ 6952695 w 6978645"/>
              <a:gd name="connsiteY17" fmla="*/ 232716 h 272904"/>
              <a:gd name="connsiteX18" fmla="*/ 6976808 w 6978645"/>
              <a:gd name="connsiteY18" fmla="*/ 248791 h 272904"/>
              <a:gd name="connsiteX19" fmla="*/ 6976808 w 6978645"/>
              <a:gd name="connsiteY19" fmla="*/ 272904 h 272904"/>
              <a:gd name="connsiteX0" fmla="*/ 0 w 6978645"/>
              <a:gd name="connsiteY0" fmla="*/ 273487 h 273487"/>
              <a:gd name="connsiteX1" fmla="*/ 48226 w 6978645"/>
              <a:gd name="connsiteY1" fmla="*/ 249374 h 273487"/>
              <a:gd name="connsiteX2" fmla="*/ 72340 w 6978645"/>
              <a:gd name="connsiteY2" fmla="*/ 225262 h 273487"/>
              <a:gd name="connsiteX3" fmla="*/ 297398 w 6978645"/>
              <a:gd name="connsiteY3" fmla="*/ 104699 h 273487"/>
              <a:gd name="connsiteX4" fmla="*/ 321511 w 6978645"/>
              <a:gd name="connsiteY4" fmla="*/ 96662 h 273487"/>
              <a:gd name="connsiteX5" fmla="*/ 570683 w 6978645"/>
              <a:gd name="connsiteY5" fmla="*/ 56474 h 273487"/>
              <a:gd name="connsiteX6" fmla="*/ 795742 w 6978645"/>
              <a:gd name="connsiteY6" fmla="*/ 40399 h 273487"/>
              <a:gd name="connsiteX7" fmla="*/ 980611 w 6978645"/>
              <a:gd name="connsiteY7" fmla="*/ 16287 h 273487"/>
              <a:gd name="connsiteX8" fmla="*/ 3922445 w 6978645"/>
              <a:gd name="connsiteY8" fmla="*/ 8249 h 273487"/>
              <a:gd name="connsiteX9" fmla="*/ 6446314 w 6978645"/>
              <a:gd name="connsiteY9" fmla="*/ 144887 h 273487"/>
              <a:gd name="connsiteX10" fmla="*/ 6518654 w 6978645"/>
              <a:gd name="connsiteY10" fmla="*/ 152924 h 273487"/>
              <a:gd name="connsiteX11" fmla="*/ 6566881 w 6978645"/>
              <a:gd name="connsiteY11" fmla="*/ 160962 h 273487"/>
              <a:gd name="connsiteX12" fmla="*/ 6623145 w 6978645"/>
              <a:gd name="connsiteY12" fmla="*/ 168999 h 273487"/>
              <a:gd name="connsiteX13" fmla="*/ 6711561 w 6978645"/>
              <a:gd name="connsiteY13" fmla="*/ 185074 h 273487"/>
              <a:gd name="connsiteX14" fmla="*/ 6743712 w 6978645"/>
              <a:gd name="connsiteY14" fmla="*/ 193112 h 273487"/>
              <a:gd name="connsiteX15" fmla="*/ 6888392 w 6978645"/>
              <a:gd name="connsiteY15" fmla="*/ 201149 h 273487"/>
              <a:gd name="connsiteX16" fmla="*/ 6952695 w 6978645"/>
              <a:gd name="connsiteY16" fmla="*/ 233299 h 273487"/>
              <a:gd name="connsiteX17" fmla="*/ 6976808 w 6978645"/>
              <a:gd name="connsiteY17" fmla="*/ 249374 h 273487"/>
              <a:gd name="connsiteX18" fmla="*/ 6976808 w 6978645"/>
              <a:gd name="connsiteY18" fmla="*/ 273487 h 273487"/>
              <a:gd name="connsiteX0" fmla="*/ 0 w 6978645"/>
              <a:gd name="connsiteY0" fmla="*/ 273487 h 273487"/>
              <a:gd name="connsiteX1" fmla="*/ 48226 w 6978645"/>
              <a:gd name="connsiteY1" fmla="*/ 249374 h 273487"/>
              <a:gd name="connsiteX2" fmla="*/ 72340 w 6978645"/>
              <a:gd name="connsiteY2" fmla="*/ 225262 h 273487"/>
              <a:gd name="connsiteX3" fmla="*/ 297398 w 6978645"/>
              <a:gd name="connsiteY3" fmla="*/ 104699 h 273487"/>
              <a:gd name="connsiteX4" fmla="*/ 321511 w 6978645"/>
              <a:gd name="connsiteY4" fmla="*/ 96662 h 273487"/>
              <a:gd name="connsiteX5" fmla="*/ 570683 w 6978645"/>
              <a:gd name="connsiteY5" fmla="*/ 56474 h 273487"/>
              <a:gd name="connsiteX6" fmla="*/ 795742 w 6978645"/>
              <a:gd name="connsiteY6" fmla="*/ 40399 h 273487"/>
              <a:gd name="connsiteX7" fmla="*/ 980611 w 6978645"/>
              <a:gd name="connsiteY7" fmla="*/ 16287 h 273487"/>
              <a:gd name="connsiteX8" fmla="*/ 3922445 w 6978645"/>
              <a:gd name="connsiteY8" fmla="*/ 8249 h 273487"/>
              <a:gd name="connsiteX9" fmla="*/ 6446314 w 6978645"/>
              <a:gd name="connsiteY9" fmla="*/ 144887 h 273487"/>
              <a:gd name="connsiteX10" fmla="*/ 6518654 w 6978645"/>
              <a:gd name="connsiteY10" fmla="*/ 152924 h 273487"/>
              <a:gd name="connsiteX11" fmla="*/ 6566881 w 6978645"/>
              <a:gd name="connsiteY11" fmla="*/ 160962 h 273487"/>
              <a:gd name="connsiteX12" fmla="*/ 6623145 w 6978645"/>
              <a:gd name="connsiteY12" fmla="*/ 168999 h 273487"/>
              <a:gd name="connsiteX13" fmla="*/ 6743712 w 6978645"/>
              <a:gd name="connsiteY13" fmla="*/ 193112 h 273487"/>
              <a:gd name="connsiteX14" fmla="*/ 6888392 w 6978645"/>
              <a:gd name="connsiteY14" fmla="*/ 201149 h 273487"/>
              <a:gd name="connsiteX15" fmla="*/ 6952695 w 6978645"/>
              <a:gd name="connsiteY15" fmla="*/ 233299 h 273487"/>
              <a:gd name="connsiteX16" fmla="*/ 6976808 w 6978645"/>
              <a:gd name="connsiteY16" fmla="*/ 249374 h 273487"/>
              <a:gd name="connsiteX17" fmla="*/ 6976808 w 6978645"/>
              <a:gd name="connsiteY17" fmla="*/ 273487 h 273487"/>
              <a:gd name="connsiteX0" fmla="*/ 0 w 6978645"/>
              <a:gd name="connsiteY0" fmla="*/ 273487 h 273487"/>
              <a:gd name="connsiteX1" fmla="*/ 48226 w 6978645"/>
              <a:gd name="connsiteY1" fmla="*/ 249374 h 273487"/>
              <a:gd name="connsiteX2" fmla="*/ 72340 w 6978645"/>
              <a:gd name="connsiteY2" fmla="*/ 225262 h 273487"/>
              <a:gd name="connsiteX3" fmla="*/ 297398 w 6978645"/>
              <a:gd name="connsiteY3" fmla="*/ 104699 h 273487"/>
              <a:gd name="connsiteX4" fmla="*/ 321511 w 6978645"/>
              <a:gd name="connsiteY4" fmla="*/ 96662 h 273487"/>
              <a:gd name="connsiteX5" fmla="*/ 570683 w 6978645"/>
              <a:gd name="connsiteY5" fmla="*/ 56474 h 273487"/>
              <a:gd name="connsiteX6" fmla="*/ 795742 w 6978645"/>
              <a:gd name="connsiteY6" fmla="*/ 40399 h 273487"/>
              <a:gd name="connsiteX7" fmla="*/ 980611 w 6978645"/>
              <a:gd name="connsiteY7" fmla="*/ 16287 h 273487"/>
              <a:gd name="connsiteX8" fmla="*/ 3922445 w 6978645"/>
              <a:gd name="connsiteY8" fmla="*/ 8249 h 273487"/>
              <a:gd name="connsiteX9" fmla="*/ 6446314 w 6978645"/>
              <a:gd name="connsiteY9" fmla="*/ 144887 h 273487"/>
              <a:gd name="connsiteX10" fmla="*/ 6518654 w 6978645"/>
              <a:gd name="connsiteY10" fmla="*/ 152924 h 273487"/>
              <a:gd name="connsiteX11" fmla="*/ 6623145 w 6978645"/>
              <a:gd name="connsiteY11" fmla="*/ 168999 h 273487"/>
              <a:gd name="connsiteX12" fmla="*/ 6743712 w 6978645"/>
              <a:gd name="connsiteY12" fmla="*/ 193112 h 273487"/>
              <a:gd name="connsiteX13" fmla="*/ 6888392 w 6978645"/>
              <a:gd name="connsiteY13" fmla="*/ 201149 h 273487"/>
              <a:gd name="connsiteX14" fmla="*/ 6952695 w 6978645"/>
              <a:gd name="connsiteY14" fmla="*/ 233299 h 273487"/>
              <a:gd name="connsiteX15" fmla="*/ 6976808 w 6978645"/>
              <a:gd name="connsiteY15" fmla="*/ 249374 h 273487"/>
              <a:gd name="connsiteX16" fmla="*/ 6976808 w 6978645"/>
              <a:gd name="connsiteY16" fmla="*/ 273487 h 273487"/>
              <a:gd name="connsiteX0" fmla="*/ 0 w 6978645"/>
              <a:gd name="connsiteY0" fmla="*/ 273487 h 273487"/>
              <a:gd name="connsiteX1" fmla="*/ 48226 w 6978645"/>
              <a:gd name="connsiteY1" fmla="*/ 249374 h 273487"/>
              <a:gd name="connsiteX2" fmla="*/ 72340 w 6978645"/>
              <a:gd name="connsiteY2" fmla="*/ 225262 h 273487"/>
              <a:gd name="connsiteX3" fmla="*/ 297398 w 6978645"/>
              <a:gd name="connsiteY3" fmla="*/ 104699 h 273487"/>
              <a:gd name="connsiteX4" fmla="*/ 321511 w 6978645"/>
              <a:gd name="connsiteY4" fmla="*/ 96662 h 273487"/>
              <a:gd name="connsiteX5" fmla="*/ 570683 w 6978645"/>
              <a:gd name="connsiteY5" fmla="*/ 56474 h 273487"/>
              <a:gd name="connsiteX6" fmla="*/ 795742 w 6978645"/>
              <a:gd name="connsiteY6" fmla="*/ 40399 h 273487"/>
              <a:gd name="connsiteX7" fmla="*/ 980611 w 6978645"/>
              <a:gd name="connsiteY7" fmla="*/ 16287 h 273487"/>
              <a:gd name="connsiteX8" fmla="*/ 3922445 w 6978645"/>
              <a:gd name="connsiteY8" fmla="*/ 8249 h 273487"/>
              <a:gd name="connsiteX9" fmla="*/ 6446314 w 6978645"/>
              <a:gd name="connsiteY9" fmla="*/ 144887 h 273487"/>
              <a:gd name="connsiteX10" fmla="*/ 6623145 w 6978645"/>
              <a:gd name="connsiteY10" fmla="*/ 168999 h 273487"/>
              <a:gd name="connsiteX11" fmla="*/ 6743712 w 6978645"/>
              <a:gd name="connsiteY11" fmla="*/ 193112 h 273487"/>
              <a:gd name="connsiteX12" fmla="*/ 6888392 w 6978645"/>
              <a:gd name="connsiteY12" fmla="*/ 201149 h 273487"/>
              <a:gd name="connsiteX13" fmla="*/ 6952695 w 6978645"/>
              <a:gd name="connsiteY13" fmla="*/ 233299 h 273487"/>
              <a:gd name="connsiteX14" fmla="*/ 6976808 w 6978645"/>
              <a:gd name="connsiteY14" fmla="*/ 249374 h 273487"/>
              <a:gd name="connsiteX15" fmla="*/ 6976808 w 6978645"/>
              <a:gd name="connsiteY15" fmla="*/ 273487 h 273487"/>
              <a:gd name="connsiteX0" fmla="*/ 0 w 6978645"/>
              <a:gd name="connsiteY0" fmla="*/ 273487 h 273487"/>
              <a:gd name="connsiteX1" fmla="*/ 48226 w 6978645"/>
              <a:gd name="connsiteY1" fmla="*/ 249374 h 273487"/>
              <a:gd name="connsiteX2" fmla="*/ 72340 w 6978645"/>
              <a:gd name="connsiteY2" fmla="*/ 225262 h 273487"/>
              <a:gd name="connsiteX3" fmla="*/ 297398 w 6978645"/>
              <a:gd name="connsiteY3" fmla="*/ 104699 h 273487"/>
              <a:gd name="connsiteX4" fmla="*/ 321511 w 6978645"/>
              <a:gd name="connsiteY4" fmla="*/ 96662 h 273487"/>
              <a:gd name="connsiteX5" fmla="*/ 570683 w 6978645"/>
              <a:gd name="connsiteY5" fmla="*/ 56474 h 273487"/>
              <a:gd name="connsiteX6" fmla="*/ 795742 w 6978645"/>
              <a:gd name="connsiteY6" fmla="*/ 40399 h 273487"/>
              <a:gd name="connsiteX7" fmla="*/ 980611 w 6978645"/>
              <a:gd name="connsiteY7" fmla="*/ 16287 h 273487"/>
              <a:gd name="connsiteX8" fmla="*/ 3922445 w 6978645"/>
              <a:gd name="connsiteY8" fmla="*/ 8249 h 273487"/>
              <a:gd name="connsiteX9" fmla="*/ 6446314 w 6978645"/>
              <a:gd name="connsiteY9" fmla="*/ 144887 h 273487"/>
              <a:gd name="connsiteX10" fmla="*/ 6623145 w 6978645"/>
              <a:gd name="connsiteY10" fmla="*/ 168999 h 273487"/>
              <a:gd name="connsiteX11" fmla="*/ 6888392 w 6978645"/>
              <a:gd name="connsiteY11" fmla="*/ 201149 h 273487"/>
              <a:gd name="connsiteX12" fmla="*/ 6952695 w 6978645"/>
              <a:gd name="connsiteY12" fmla="*/ 233299 h 273487"/>
              <a:gd name="connsiteX13" fmla="*/ 6976808 w 6978645"/>
              <a:gd name="connsiteY13" fmla="*/ 249374 h 273487"/>
              <a:gd name="connsiteX14" fmla="*/ 6976808 w 6978645"/>
              <a:gd name="connsiteY14" fmla="*/ 273487 h 273487"/>
              <a:gd name="connsiteX0" fmla="*/ 0 w 6985375"/>
              <a:gd name="connsiteY0" fmla="*/ 273487 h 273487"/>
              <a:gd name="connsiteX1" fmla="*/ 48226 w 6985375"/>
              <a:gd name="connsiteY1" fmla="*/ 249374 h 273487"/>
              <a:gd name="connsiteX2" fmla="*/ 72340 w 6985375"/>
              <a:gd name="connsiteY2" fmla="*/ 225262 h 273487"/>
              <a:gd name="connsiteX3" fmla="*/ 297398 w 6985375"/>
              <a:gd name="connsiteY3" fmla="*/ 104699 h 273487"/>
              <a:gd name="connsiteX4" fmla="*/ 321511 w 6985375"/>
              <a:gd name="connsiteY4" fmla="*/ 96662 h 273487"/>
              <a:gd name="connsiteX5" fmla="*/ 570683 w 6985375"/>
              <a:gd name="connsiteY5" fmla="*/ 56474 h 273487"/>
              <a:gd name="connsiteX6" fmla="*/ 795742 w 6985375"/>
              <a:gd name="connsiteY6" fmla="*/ 40399 h 273487"/>
              <a:gd name="connsiteX7" fmla="*/ 980611 w 6985375"/>
              <a:gd name="connsiteY7" fmla="*/ 16287 h 273487"/>
              <a:gd name="connsiteX8" fmla="*/ 3922445 w 6985375"/>
              <a:gd name="connsiteY8" fmla="*/ 8249 h 273487"/>
              <a:gd name="connsiteX9" fmla="*/ 6446314 w 6985375"/>
              <a:gd name="connsiteY9" fmla="*/ 144887 h 273487"/>
              <a:gd name="connsiteX10" fmla="*/ 6623145 w 6985375"/>
              <a:gd name="connsiteY10" fmla="*/ 168999 h 273487"/>
              <a:gd name="connsiteX11" fmla="*/ 6952695 w 6985375"/>
              <a:gd name="connsiteY11" fmla="*/ 233299 h 273487"/>
              <a:gd name="connsiteX12" fmla="*/ 6976808 w 6985375"/>
              <a:gd name="connsiteY12" fmla="*/ 249374 h 273487"/>
              <a:gd name="connsiteX13" fmla="*/ 6976808 w 6985375"/>
              <a:gd name="connsiteY13" fmla="*/ 273487 h 273487"/>
              <a:gd name="connsiteX0" fmla="*/ 0 w 7003005"/>
              <a:gd name="connsiteY0" fmla="*/ 273487 h 273487"/>
              <a:gd name="connsiteX1" fmla="*/ 48226 w 7003005"/>
              <a:gd name="connsiteY1" fmla="*/ 249374 h 273487"/>
              <a:gd name="connsiteX2" fmla="*/ 72340 w 7003005"/>
              <a:gd name="connsiteY2" fmla="*/ 225262 h 273487"/>
              <a:gd name="connsiteX3" fmla="*/ 297398 w 7003005"/>
              <a:gd name="connsiteY3" fmla="*/ 104699 h 273487"/>
              <a:gd name="connsiteX4" fmla="*/ 321511 w 7003005"/>
              <a:gd name="connsiteY4" fmla="*/ 96662 h 273487"/>
              <a:gd name="connsiteX5" fmla="*/ 570683 w 7003005"/>
              <a:gd name="connsiteY5" fmla="*/ 56474 h 273487"/>
              <a:gd name="connsiteX6" fmla="*/ 795742 w 7003005"/>
              <a:gd name="connsiteY6" fmla="*/ 40399 h 273487"/>
              <a:gd name="connsiteX7" fmla="*/ 980611 w 7003005"/>
              <a:gd name="connsiteY7" fmla="*/ 16287 h 273487"/>
              <a:gd name="connsiteX8" fmla="*/ 3922445 w 7003005"/>
              <a:gd name="connsiteY8" fmla="*/ 8249 h 273487"/>
              <a:gd name="connsiteX9" fmla="*/ 6446314 w 7003005"/>
              <a:gd name="connsiteY9" fmla="*/ 144887 h 273487"/>
              <a:gd name="connsiteX10" fmla="*/ 6623145 w 7003005"/>
              <a:gd name="connsiteY10" fmla="*/ 168999 h 273487"/>
              <a:gd name="connsiteX11" fmla="*/ 6976808 w 7003005"/>
              <a:gd name="connsiteY11" fmla="*/ 249374 h 273487"/>
              <a:gd name="connsiteX12" fmla="*/ 6976808 w 7003005"/>
              <a:gd name="connsiteY12" fmla="*/ 273487 h 273487"/>
              <a:gd name="connsiteX0" fmla="*/ 0 w 7000623"/>
              <a:gd name="connsiteY0" fmla="*/ 273487 h 273487"/>
              <a:gd name="connsiteX1" fmla="*/ 48226 w 7000623"/>
              <a:gd name="connsiteY1" fmla="*/ 249374 h 273487"/>
              <a:gd name="connsiteX2" fmla="*/ 72340 w 7000623"/>
              <a:gd name="connsiteY2" fmla="*/ 225262 h 273487"/>
              <a:gd name="connsiteX3" fmla="*/ 297398 w 7000623"/>
              <a:gd name="connsiteY3" fmla="*/ 104699 h 273487"/>
              <a:gd name="connsiteX4" fmla="*/ 321511 w 7000623"/>
              <a:gd name="connsiteY4" fmla="*/ 96662 h 273487"/>
              <a:gd name="connsiteX5" fmla="*/ 570683 w 7000623"/>
              <a:gd name="connsiteY5" fmla="*/ 56474 h 273487"/>
              <a:gd name="connsiteX6" fmla="*/ 795742 w 7000623"/>
              <a:gd name="connsiteY6" fmla="*/ 40399 h 273487"/>
              <a:gd name="connsiteX7" fmla="*/ 980611 w 7000623"/>
              <a:gd name="connsiteY7" fmla="*/ 16287 h 273487"/>
              <a:gd name="connsiteX8" fmla="*/ 3922445 w 7000623"/>
              <a:gd name="connsiteY8" fmla="*/ 8249 h 273487"/>
              <a:gd name="connsiteX9" fmla="*/ 6446314 w 7000623"/>
              <a:gd name="connsiteY9" fmla="*/ 144887 h 273487"/>
              <a:gd name="connsiteX10" fmla="*/ 6655296 w 7000623"/>
              <a:gd name="connsiteY10" fmla="*/ 120774 h 273487"/>
              <a:gd name="connsiteX11" fmla="*/ 6976808 w 7000623"/>
              <a:gd name="connsiteY11" fmla="*/ 249374 h 273487"/>
              <a:gd name="connsiteX12" fmla="*/ 6976808 w 7000623"/>
              <a:gd name="connsiteY12" fmla="*/ 273487 h 273487"/>
              <a:gd name="connsiteX0" fmla="*/ 0 w 7000623"/>
              <a:gd name="connsiteY0" fmla="*/ 265238 h 265238"/>
              <a:gd name="connsiteX1" fmla="*/ 48226 w 7000623"/>
              <a:gd name="connsiteY1" fmla="*/ 241125 h 265238"/>
              <a:gd name="connsiteX2" fmla="*/ 72340 w 7000623"/>
              <a:gd name="connsiteY2" fmla="*/ 217013 h 265238"/>
              <a:gd name="connsiteX3" fmla="*/ 297398 w 7000623"/>
              <a:gd name="connsiteY3" fmla="*/ 96450 h 265238"/>
              <a:gd name="connsiteX4" fmla="*/ 321511 w 7000623"/>
              <a:gd name="connsiteY4" fmla="*/ 88413 h 265238"/>
              <a:gd name="connsiteX5" fmla="*/ 570683 w 7000623"/>
              <a:gd name="connsiteY5" fmla="*/ 48225 h 265238"/>
              <a:gd name="connsiteX6" fmla="*/ 795742 w 7000623"/>
              <a:gd name="connsiteY6" fmla="*/ 32150 h 265238"/>
              <a:gd name="connsiteX7" fmla="*/ 980611 w 7000623"/>
              <a:gd name="connsiteY7" fmla="*/ 8038 h 265238"/>
              <a:gd name="connsiteX8" fmla="*/ 3922445 w 7000623"/>
              <a:gd name="connsiteY8" fmla="*/ 0 h 265238"/>
              <a:gd name="connsiteX9" fmla="*/ 6414162 w 7000623"/>
              <a:gd name="connsiteY9" fmla="*/ 112526 h 265238"/>
              <a:gd name="connsiteX10" fmla="*/ 6655296 w 7000623"/>
              <a:gd name="connsiteY10" fmla="*/ 112525 h 265238"/>
              <a:gd name="connsiteX11" fmla="*/ 6976808 w 7000623"/>
              <a:gd name="connsiteY11" fmla="*/ 241125 h 265238"/>
              <a:gd name="connsiteX12" fmla="*/ 6976808 w 7000623"/>
              <a:gd name="connsiteY12" fmla="*/ 265238 h 265238"/>
              <a:gd name="connsiteX0" fmla="*/ 0 w 7000623"/>
              <a:gd name="connsiteY0" fmla="*/ 271741 h 271741"/>
              <a:gd name="connsiteX1" fmla="*/ 48226 w 7000623"/>
              <a:gd name="connsiteY1" fmla="*/ 247628 h 271741"/>
              <a:gd name="connsiteX2" fmla="*/ 72340 w 7000623"/>
              <a:gd name="connsiteY2" fmla="*/ 223516 h 271741"/>
              <a:gd name="connsiteX3" fmla="*/ 297398 w 7000623"/>
              <a:gd name="connsiteY3" fmla="*/ 102953 h 271741"/>
              <a:gd name="connsiteX4" fmla="*/ 321511 w 7000623"/>
              <a:gd name="connsiteY4" fmla="*/ 94916 h 271741"/>
              <a:gd name="connsiteX5" fmla="*/ 570683 w 7000623"/>
              <a:gd name="connsiteY5" fmla="*/ 54728 h 271741"/>
              <a:gd name="connsiteX6" fmla="*/ 795742 w 7000623"/>
              <a:gd name="connsiteY6" fmla="*/ 38653 h 271741"/>
              <a:gd name="connsiteX7" fmla="*/ 980611 w 7000623"/>
              <a:gd name="connsiteY7" fmla="*/ 14541 h 271741"/>
              <a:gd name="connsiteX8" fmla="*/ 3922445 w 7000623"/>
              <a:gd name="connsiteY8" fmla="*/ 6503 h 271741"/>
              <a:gd name="connsiteX9" fmla="*/ 6655296 w 7000623"/>
              <a:gd name="connsiteY9" fmla="*/ 119028 h 271741"/>
              <a:gd name="connsiteX10" fmla="*/ 6976808 w 7000623"/>
              <a:gd name="connsiteY10" fmla="*/ 247628 h 271741"/>
              <a:gd name="connsiteX11" fmla="*/ 6976808 w 7000623"/>
              <a:gd name="connsiteY11" fmla="*/ 271741 h 271741"/>
              <a:gd name="connsiteX0" fmla="*/ 0 w 7000623"/>
              <a:gd name="connsiteY0" fmla="*/ 272708 h 272708"/>
              <a:gd name="connsiteX1" fmla="*/ 48226 w 7000623"/>
              <a:gd name="connsiteY1" fmla="*/ 248595 h 272708"/>
              <a:gd name="connsiteX2" fmla="*/ 72340 w 7000623"/>
              <a:gd name="connsiteY2" fmla="*/ 224483 h 272708"/>
              <a:gd name="connsiteX3" fmla="*/ 297398 w 7000623"/>
              <a:gd name="connsiteY3" fmla="*/ 103920 h 272708"/>
              <a:gd name="connsiteX4" fmla="*/ 321511 w 7000623"/>
              <a:gd name="connsiteY4" fmla="*/ 95883 h 272708"/>
              <a:gd name="connsiteX5" fmla="*/ 570683 w 7000623"/>
              <a:gd name="connsiteY5" fmla="*/ 55695 h 272708"/>
              <a:gd name="connsiteX6" fmla="*/ 980611 w 7000623"/>
              <a:gd name="connsiteY6" fmla="*/ 15508 h 272708"/>
              <a:gd name="connsiteX7" fmla="*/ 3922445 w 7000623"/>
              <a:gd name="connsiteY7" fmla="*/ 7470 h 272708"/>
              <a:gd name="connsiteX8" fmla="*/ 6655296 w 7000623"/>
              <a:gd name="connsiteY8" fmla="*/ 119995 h 272708"/>
              <a:gd name="connsiteX9" fmla="*/ 6976808 w 7000623"/>
              <a:gd name="connsiteY9" fmla="*/ 248595 h 272708"/>
              <a:gd name="connsiteX10" fmla="*/ 6976808 w 7000623"/>
              <a:gd name="connsiteY10" fmla="*/ 272708 h 272708"/>
              <a:gd name="connsiteX0" fmla="*/ 0 w 6999432"/>
              <a:gd name="connsiteY0" fmla="*/ 270339 h 270339"/>
              <a:gd name="connsiteX1" fmla="*/ 48226 w 6999432"/>
              <a:gd name="connsiteY1" fmla="*/ 246226 h 270339"/>
              <a:gd name="connsiteX2" fmla="*/ 72340 w 6999432"/>
              <a:gd name="connsiteY2" fmla="*/ 222114 h 270339"/>
              <a:gd name="connsiteX3" fmla="*/ 297398 w 6999432"/>
              <a:gd name="connsiteY3" fmla="*/ 101551 h 270339"/>
              <a:gd name="connsiteX4" fmla="*/ 321511 w 6999432"/>
              <a:gd name="connsiteY4" fmla="*/ 93514 h 270339"/>
              <a:gd name="connsiteX5" fmla="*/ 570683 w 6999432"/>
              <a:gd name="connsiteY5" fmla="*/ 53326 h 270339"/>
              <a:gd name="connsiteX6" fmla="*/ 980611 w 6999432"/>
              <a:gd name="connsiteY6" fmla="*/ 13139 h 270339"/>
              <a:gd name="connsiteX7" fmla="*/ 3922445 w 6999432"/>
              <a:gd name="connsiteY7" fmla="*/ 5101 h 270339"/>
              <a:gd name="connsiteX8" fmla="*/ 6671372 w 6999432"/>
              <a:gd name="connsiteY8" fmla="*/ 85476 h 270339"/>
              <a:gd name="connsiteX9" fmla="*/ 6976808 w 6999432"/>
              <a:gd name="connsiteY9" fmla="*/ 246226 h 270339"/>
              <a:gd name="connsiteX10" fmla="*/ 6976808 w 6999432"/>
              <a:gd name="connsiteY10" fmla="*/ 270339 h 270339"/>
              <a:gd name="connsiteX0" fmla="*/ 0 w 6976808"/>
              <a:gd name="connsiteY0" fmla="*/ 270339 h 270339"/>
              <a:gd name="connsiteX1" fmla="*/ 48226 w 6976808"/>
              <a:gd name="connsiteY1" fmla="*/ 246226 h 270339"/>
              <a:gd name="connsiteX2" fmla="*/ 72340 w 6976808"/>
              <a:gd name="connsiteY2" fmla="*/ 222114 h 270339"/>
              <a:gd name="connsiteX3" fmla="*/ 297398 w 6976808"/>
              <a:gd name="connsiteY3" fmla="*/ 101551 h 270339"/>
              <a:gd name="connsiteX4" fmla="*/ 321511 w 6976808"/>
              <a:gd name="connsiteY4" fmla="*/ 93514 h 270339"/>
              <a:gd name="connsiteX5" fmla="*/ 570683 w 6976808"/>
              <a:gd name="connsiteY5" fmla="*/ 53326 h 270339"/>
              <a:gd name="connsiteX6" fmla="*/ 980611 w 6976808"/>
              <a:gd name="connsiteY6" fmla="*/ 13139 h 270339"/>
              <a:gd name="connsiteX7" fmla="*/ 3922445 w 6976808"/>
              <a:gd name="connsiteY7" fmla="*/ 5101 h 270339"/>
              <a:gd name="connsiteX8" fmla="*/ 6671372 w 6976808"/>
              <a:gd name="connsiteY8" fmla="*/ 85476 h 270339"/>
              <a:gd name="connsiteX9" fmla="*/ 6976808 w 6976808"/>
              <a:gd name="connsiteY9" fmla="*/ 246226 h 270339"/>
              <a:gd name="connsiteX0" fmla="*/ 0 w 6936619"/>
              <a:gd name="connsiteY0" fmla="*/ 270339 h 270339"/>
              <a:gd name="connsiteX1" fmla="*/ 48226 w 6936619"/>
              <a:gd name="connsiteY1" fmla="*/ 246226 h 270339"/>
              <a:gd name="connsiteX2" fmla="*/ 72340 w 6936619"/>
              <a:gd name="connsiteY2" fmla="*/ 222114 h 270339"/>
              <a:gd name="connsiteX3" fmla="*/ 297398 w 6936619"/>
              <a:gd name="connsiteY3" fmla="*/ 101551 h 270339"/>
              <a:gd name="connsiteX4" fmla="*/ 321511 w 6936619"/>
              <a:gd name="connsiteY4" fmla="*/ 93514 h 270339"/>
              <a:gd name="connsiteX5" fmla="*/ 570683 w 6936619"/>
              <a:gd name="connsiteY5" fmla="*/ 53326 h 270339"/>
              <a:gd name="connsiteX6" fmla="*/ 980611 w 6936619"/>
              <a:gd name="connsiteY6" fmla="*/ 13139 h 270339"/>
              <a:gd name="connsiteX7" fmla="*/ 3922445 w 6936619"/>
              <a:gd name="connsiteY7" fmla="*/ 5101 h 270339"/>
              <a:gd name="connsiteX8" fmla="*/ 6671372 w 6936619"/>
              <a:gd name="connsiteY8" fmla="*/ 85476 h 270339"/>
              <a:gd name="connsiteX9" fmla="*/ 6936619 w 6936619"/>
              <a:gd name="connsiteY9" fmla="*/ 246226 h 270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36619" h="270339">
                <a:moveTo>
                  <a:pt x="0" y="270339"/>
                </a:moveTo>
                <a:cubicBezTo>
                  <a:pt x="16075" y="262301"/>
                  <a:pt x="33272" y="256195"/>
                  <a:pt x="48226" y="246226"/>
                </a:cubicBezTo>
                <a:cubicBezTo>
                  <a:pt x="57684" y="239921"/>
                  <a:pt x="30811" y="246227"/>
                  <a:pt x="72340" y="222114"/>
                </a:cubicBezTo>
                <a:cubicBezTo>
                  <a:pt x="113869" y="198002"/>
                  <a:pt x="255870" y="122984"/>
                  <a:pt x="297398" y="101551"/>
                </a:cubicBezTo>
                <a:cubicBezTo>
                  <a:pt x="338926" y="80118"/>
                  <a:pt x="275964" y="101552"/>
                  <a:pt x="321511" y="93514"/>
                </a:cubicBezTo>
                <a:cubicBezTo>
                  <a:pt x="367059" y="85477"/>
                  <a:pt x="460833" y="66722"/>
                  <a:pt x="570683" y="53326"/>
                </a:cubicBezTo>
                <a:cubicBezTo>
                  <a:pt x="680533" y="39930"/>
                  <a:pt x="421984" y="21176"/>
                  <a:pt x="980611" y="13139"/>
                </a:cubicBezTo>
                <a:cubicBezTo>
                  <a:pt x="1539238" y="5102"/>
                  <a:pt x="2973985" y="-6955"/>
                  <a:pt x="3922445" y="5101"/>
                </a:cubicBezTo>
                <a:cubicBezTo>
                  <a:pt x="4870905" y="17157"/>
                  <a:pt x="6162312" y="45289"/>
                  <a:pt x="6671372" y="85476"/>
                </a:cubicBezTo>
                <a:cubicBezTo>
                  <a:pt x="6759788" y="102891"/>
                  <a:pt x="6885713" y="215416"/>
                  <a:pt x="6936619" y="246226"/>
                </a:cubicBezTo>
              </a:path>
            </a:pathLst>
          </a:custGeom>
          <a:ln>
            <a:solidFill>
              <a:srgbClr val="000000"/>
            </a:solidFill>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8" name="Rectangle 27"/>
          <p:cNvSpPr/>
          <p:nvPr/>
        </p:nvSpPr>
        <p:spPr>
          <a:xfrm>
            <a:off x="1295400" y="2606729"/>
            <a:ext cx="1295400" cy="39785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Object 1</a:t>
            </a:r>
            <a:endParaRPr lang="en-US" dirty="0">
              <a:solidFill>
                <a:srgbClr val="000000"/>
              </a:solidFill>
            </a:endParaRPr>
          </a:p>
        </p:txBody>
      </p:sp>
      <p:sp>
        <p:nvSpPr>
          <p:cNvPr id="29" name="Rectangle 28"/>
          <p:cNvSpPr/>
          <p:nvPr/>
        </p:nvSpPr>
        <p:spPr>
          <a:xfrm>
            <a:off x="2590800" y="2606729"/>
            <a:ext cx="152400" cy="397857"/>
          </a:xfrm>
          <a:prstGeom prst="rect">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Freeform 29"/>
          <p:cNvSpPr/>
          <p:nvPr/>
        </p:nvSpPr>
        <p:spPr>
          <a:xfrm>
            <a:off x="2667000" y="2435281"/>
            <a:ext cx="5486400" cy="202754"/>
          </a:xfrm>
          <a:custGeom>
            <a:avLst/>
            <a:gdLst>
              <a:gd name="connsiteX0" fmla="*/ 0 w 6978645"/>
              <a:gd name="connsiteY0" fmla="*/ 273275 h 273275"/>
              <a:gd name="connsiteX1" fmla="*/ 48226 w 6978645"/>
              <a:gd name="connsiteY1" fmla="*/ 249162 h 273275"/>
              <a:gd name="connsiteX2" fmla="*/ 72340 w 6978645"/>
              <a:gd name="connsiteY2" fmla="*/ 225050 h 273275"/>
              <a:gd name="connsiteX3" fmla="*/ 96453 w 6978645"/>
              <a:gd name="connsiteY3" fmla="*/ 208975 h 273275"/>
              <a:gd name="connsiteX4" fmla="*/ 168793 w 6978645"/>
              <a:gd name="connsiteY4" fmla="*/ 152712 h 273275"/>
              <a:gd name="connsiteX5" fmla="*/ 297398 w 6978645"/>
              <a:gd name="connsiteY5" fmla="*/ 104487 h 273275"/>
              <a:gd name="connsiteX6" fmla="*/ 321511 w 6978645"/>
              <a:gd name="connsiteY6" fmla="*/ 96450 h 273275"/>
              <a:gd name="connsiteX7" fmla="*/ 345625 w 6978645"/>
              <a:gd name="connsiteY7" fmla="*/ 88412 h 273275"/>
              <a:gd name="connsiteX8" fmla="*/ 490305 w 6978645"/>
              <a:gd name="connsiteY8" fmla="*/ 72337 h 273275"/>
              <a:gd name="connsiteX9" fmla="*/ 570683 w 6978645"/>
              <a:gd name="connsiteY9" fmla="*/ 56262 h 273275"/>
              <a:gd name="connsiteX10" fmla="*/ 795742 w 6978645"/>
              <a:gd name="connsiteY10" fmla="*/ 40187 h 273275"/>
              <a:gd name="connsiteX11" fmla="*/ 980611 w 6978645"/>
              <a:gd name="connsiteY11" fmla="*/ 16075 h 273275"/>
              <a:gd name="connsiteX12" fmla="*/ 1028838 w 6978645"/>
              <a:gd name="connsiteY12" fmla="*/ 8037 h 273275"/>
              <a:gd name="connsiteX13" fmla="*/ 1133329 w 6978645"/>
              <a:gd name="connsiteY13" fmla="*/ 0 h 273275"/>
              <a:gd name="connsiteX14" fmla="*/ 3922445 w 6978645"/>
              <a:gd name="connsiteY14" fmla="*/ 8037 h 273275"/>
              <a:gd name="connsiteX15" fmla="*/ 4123390 w 6978645"/>
              <a:gd name="connsiteY15" fmla="*/ 32150 h 273275"/>
              <a:gd name="connsiteX16" fmla="*/ 4187692 w 6978645"/>
              <a:gd name="connsiteY16" fmla="*/ 40187 h 273275"/>
              <a:gd name="connsiteX17" fmla="*/ 4428826 w 6978645"/>
              <a:gd name="connsiteY17" fmla="*/ 72337 h 273275"/>
              <a:gd name="connsiteX18" fmla="*/ 4573507 w 6978645"/>
              <a:gd name="connsiteY18" fmla="*/ 80375 h 273275"/>
              <a:gd name="connsiteX19" fmla="*/ 4621733 w 6978645"/>
              <a:gd name="connsiteY19" fmla="*/ 88412 h 273275"/>
              <a:gd name="connsiteX20" fmla="*/ 4798565 w 6978645"/>
              <a:gd name="connsiteY20" fmla="*/ 112525 h 273275"/>
              <a:gd name="connsiteX21" fmla="*/ 5666647 w 6978645"/>
              <a:gd name="connsiteY21" fmla="*/ 120562 h 273275"/>
              <a:gd name="connsiteX22" fmla="*/ 5851517 w 6978645"/>
              <a:gd name="connsiteY22" fmla="*/ 136637 h 273275"/>
              <a:gd name="connsiteX23" fmla="*/ 6446314 w 6978645"/>
              <a:gd name="connsiteY23" fmla="*/ 144675 h 273275"/>
              <a:gd name="connsiteX24" fmla="*/ 6518654 w 6978645"/>
              <a:gd name="connsiteY24" fmla="*/ 152712 h 273275"/>
              <a:gd name="connsiteX25" fmla="*/ 6566881 w 6978645"/>
              <a:gd name="connsiteY25" fmla="*/ 160750 h 273275"/>
              <a:gd name="connsiteX26" fmla="*/ 6623145 w 6978645"/>
              <a:gd name="connsiteY26" fmla="*/ 168787 h 273275"/>
              <a:gd name="connsiteX27" fmla="*/ 6711561 w 6978645"/>
              <a:gd name="connsiteY27" fmla="*/ 184862 h 273275"/>
              <a:gd name="connsiteX28" fmla="*/ 6743712 w 6978645"/>
              <a:gd name="connsiteY28" fmla="*/ 192900 h 273275"/>
              <a:gd name="connsiteX29" fmla="*/ 6888392 w 6978645"/>
              <a:gd name="connsiteY29" fmla="*/ 200937 h 273275"/>
              <a:gd name="connsiteX30" fmla="*/ 6952695 w 6978645"/>
              <a:gd name="connsiteY30" fmla="*/ 233087 h 273275"/>
              <a:gd name="connsiteX31" fmla="*/ 6976808 w 6978645"/>
              <a:gd name="connsiteY31" fmla="*/ 249162 h 273275"/>
              <a:gd name="connsiteX32" fmla="*/ 6976808 w 6978645"/>
              <a:gd name="connsiteY32" fmla="*/ 273275 h 273275"/>
              <a:gd name="connsiteX0" fmla="*/ 0 w 6978645"/>
              <a:gd name="connsiteY0" fmla="*/ 273275 h 273275"/>
              <a:gd name="connsiteX1" fmla="*/ 48226 w 6978645"/>
              <a:gd name="connsiteY1" fmla="*/ 249162 h 273275"/>
              <a:gd name="connsiteX2" fmla="*/ 72340 w 6978645"/>
              <a:gd name="connsiteY2" fmla="*/ 225050 h 273275"/>
              <a:gd name="connsiteX3" fmla="*/ 96453 w 6978645"/>
              <a:gd name="connsiteY3" fmla="*/ 208975 h 273275"/>
              <a:gd name="connsiteX4" fmla="*/ 168793 w 6978645"/>
              <a:gd name="connsiteY4" fmla="*/ 152712 h 273275"/>
              <a:gd name="connsiteX5" fmla="*/ 297398 w 6978645"/>
              <a:gd name="connsiteY5" fmla="*/ 104487 h 273275"/>
              <a:gd name="connsiteX6" fmla="*/ 321511 w 6978645"/>
              <a:gd name="connsiteY6" fmla="*/ 96450 h 273275"/>
              <a:gd name="connsiteX7" fmla="*/ 345625 w 6978645"/>
              <a:gd name="connsiteY7" fmla="*/ 88412 h 273275"/>
              <a:gd name="connsiteX8" fmla="*/ 490305 w 6978645"/>
              <a:gd name="connsiteY8" fmla="*/ 72337 h 273275"/>
              <a:gd name="connsiteX9" fmla="*/ 570683 w 6978645"/>
              <a:gd name="connsiteY9" fmla="*/ 56262 h 273275"/>
              <a:gd name="connsiteX10" fmla="*/ 795742 w 6978645"/>
              <a:gd name="connsiteY10" fmla="*/ 40187 h 273275"/>
              <a:gd name="connsiteX11" fmla="*/ 980611 w 6978645"/>
              <a:gd name="connsiteY11" fmla="*/ 16075 h 273275"/>
              <a:gd name="connsiteX12" fmla="*/ 1028838 w 6978645"/>
              <a:gd name="connsiteY12" fmla="*/ 8037 h 273275"/>
              <a:gd name="connsiteX13" fmla="*/ 1133329 w 6978645"/>
              <a:gd name="connsiteY13" fmla="*/ 0 h 273275"/>
              <a:gd name="connsiteX14" fmla="*/ 3922445 w 6978645"/>
              <a:gd name="connsiteY14" fmla="*/ 8037 h 273275"/>
              <a:gd name="connsiteX15" fmla="*/ 4123390 w 6978645"/>
              <a:gd name="connsiteY15" fmla="*/ 32150 h 273275"/>
              <a:gd name="connsiteX16" fmla="*/ 4187692 w 6978645"/>
              <a:gd name="connsiteY16" fmla="*/ 40187 h 273275"/>
              <a:gd name="connsiteX17" fmla="*/ 4428826 w 6978645"/>
              <a:gd name="connsiteY17" fmla="*/ 72337 h 273275"/>
              <a:gd name="connsiteX18" fmla="*/ 4573507 w 6978645"/>
              <a:gd name="connsiteY18" fmla="*/ 80375 h 273275"/>
              <a:gd name="connsiteX19" fmla="*/ 4621733 w 6978645"/>
              <a:gd name="connsiteY19" fmla="*/ 88412 h 273275"/>
              <a:gd name="connsiteX20" fmla="*/ 5264757 w 6978645"/>
              <a:gd name="connsiteY20" fmla="*/ 64300 h 273275"/>
              <a:gd name="connsiteX21" fmla="*/ 5666647 w 6978645"/>
              <a:gd name="connsiteY21" fmla="*/ 120562 h 273275"/>
              <a:gd name="connsiteX22" fmla="*/ 5851517 w 6978645"/>
              <a:gd name="connsiteY22" fmla="*/ 136637 h 273275"/>
              <a:gd name="connsiteX23" fmla="*/ 6446314 w 6978645"/>
              <a:gd name="connsiteY23" fmla="*/ 144675 h 273275"/>
              <a:gd name="connsiteX24" fmla="*/ 6518654 w 6978645"/>
              <a:gd name="connsiteY24" fmla="*/ 152712 h 273275"/>
              <a:gd name="connsiteX25" fmla="*/ 6566881 w 6978645"/>
              <a:gd name="connsiteY25" fmla="*/ 160750 h 273275"/>
              <a:gd name="connsiteX26" fmla="*/ 6623145 w 6978645"/>
              <a:gd name="connsiteY26" fmla="*/ 168787 h 273275"/>
              <a:gd name="connsiteX27" fmla="*/ 6711561 w 6978645"/>
              <a:gd name="connsiteY27" fmla="*/ 184862 h 273275"/>
              <a:gd name="connsiteX28" fmla="*/ 6743712 w 6978645"/>
              <a:gd name="connsiteY28" fmla="*/ 192900 h 273275"/>
              <a:gd name="connsiteX29" fmla="*/ 6888392 w 6978645"/>
              <a:gd name="connsiteY29" fmla="*/ 200937 h 273275"/>
              <a:gd name="connsiteX30" fmla="*/ 6952695 w 6978645"/>
              <a:gd name="connsiteY30" fmla="*/ 233087 h 273275"/>
              <a:gd name="connsiteX31" fmla="*/ 6976808 w 6978645"/>
              <a:gd name="connsiteY31" fmla="*/ 249162 h 273275"/>
              <a:gd name="connsiteX32" fmla="*/ 6976808 w 6978645"/>
              <a:gd name="connsiteY32" fmla="*/ 273275 h 273275"/>
              <a:gd name="connsiteX0" fmla="*/ 0 w 6978645"/>
              <a:gd name="connsiteY0" fmla="*/ 273275 h 273275"/>
              <a:gd name="connsiteX1" fmla="*/ 48226 w 6978645"/>
              <a:gd name="connsiteY1" fmla="*/ 249162 h 273275"/>
              <a:gd name="connsiteX2" fmla="*/ 72340 w 6978645"/>
              <a:gd name="connsiteY2" fmla="*/ 225050 h 273275"/>
              <a:gd name="connsiteX3" fmla="*/ 96453 w 6978645"/>
              <a:gd name="connsiteY3" fmla="*/ 208975 h 273275"/>
              <a:gd name="connsiteX4" fmla="*/ 168793 w 6978645"/>
              <a:gd name="connsiteY4" fmla="*/ 152712 h 273275"/>
              <a:gd name="connsiteX5" fmla="*/ 297398 w 6978645"/>
              <a:gd name="connsiteY5" fmla="*/ 104487 h 273275"/>
              <a:gd name="connsiteX6" fmla="*/ 321511 w 6978645"/>
              <a:gd name="connsiteY6" fmla="*/ 96450 h 273275"/>
              <a:gd name="connsiteX7" fmla="*/ 345625 w 6978645"/>
              <a:gd name="connsiteY7" fmla="*/ 88412 h 273275"/>
              <a:gd name="connsiteX8" fmla="*/ 490305 w 6978645"/>
              <a:gd name="connsiteY8" fmla="*/ 72337 h 273275"/>
              <a:gd name="connsiteX9" fmla="*/ 570683 w 6978645"/>
              <a:gd name="connsiteY9" fmla="*/ 56262 h 273275"/>
              <a:gd name="connsiteX10" fmla="*/ 795742 w 6978645"/>
              <a:gd name="connsiteY10" fmla="*/ 40187 h 273275"/>
              <a:gd name="connsiteX11" fmla="*/ 980611 w 6978645"/>
              <a:gd name="connsiteY11" fmla="*/ 16075 h 273275"/>
              <a:gd name="connsiteX12" fmla="*/ 1028838 w 6978645"/>
              <a:gd name="connsiteY12" fmla="*/ 8037 h 273275"/>
              <a:gd name="connsiteX13" fmla="*/ 1133329 w 6978645"/>
              <a:gd name="connsiteY13" fmla="*/ 0 h 273275"/>
              <a:gd name="connsiteX14" fmla="*/ 3922445 w 6978645"/>
              <a:gd name="connsiteY14" fmla="*/ 8037 h 273275"/>
              <a:gd name="connsiteX15" fmla="*/ 4123390 w 6978645"/>
              <a:gd name="connsiteY15" fmla="*/ 32150 h 273275"/>
              <a:gd name="connsiteX16" fmla="*/ 4187692 w 6978645"/>
              <a:gd name="connsiteY16" fmla="*/ 40187 h 273275"/>
              <a:gd name="connsiteX17" fmla="*/ 4428826 w 6978645"/>
              <a:gd name="connsiteY17" fmla="*/ 72337 h 273275"/>
              <a:gd name="connsiteX18" fmla="*/ 4573507 w 6978645"/>
              <a:gd name="connsiteY18" fmla="*/ 80375 h 273275"/>
              <a:gd name="connsiteX19" fmla="*/ 4621733 w 6978645"/>
              <a:gd name="connsiteY19" fmla="*/ 88412 h 273275"/>
              <a:gd name="connsiteX20" fmla="*/ 5666647 w 6978645"/>
              <a:gd name="connsiteY20" fmla="*/ 120562 h 273275"/>
              <a:gd name="connsiteX21" fmla="*/ 5851517 w 6978645"/>
              <a:gd name="connsiteY21" fmla="*/ 136637 h 273275"/>
              <a:gd name="connsiteX22" fmla="*/ 6446314 w 6978645"/>
              <a:gd name="connsiteY22" fmla="*/ 144675 h 273275"/>
              <a:gd name="connsiteX23" fmla="*/ 6518654 w 6978645"/>
              <a:gd name="connsiteY23" fmla="*/ 152712 h 273275"/>
              <a:gd name="connsiteX24" fmla="*/ 6566881 w 6978645"/>
              <a:gd name="connsiteY24" fmla="*/ 160750 h 273275"/>
              <a:gd name="connsiteX25" fmla="*/ 6623145 w 6978645"/>
              <a:gd name="connsiteY25" fmla="*/ 168787 h 273275"/>
              <a:gd name="connsiteX26" fmla="*/ 6711561 w 6978645"/>
              <a:gd name="connsiteY26" fmla="*/ 184862 h 273275"/>
              <a:gd name="connsiteX27" fmla="*/ 6743712 w 6978645"/>
              <a:gd name="connsiteY27" fmla="*/ 192900 h 273275"/>
              <a:gd name="connsiteX28" fmla="*/ 6888392 w 6978645"/>
              <a:gd name="connsiteY28" fmla="*/ 200937 h 273275"/>
              <a:gd name="connsiteX29" fmla="*/ 6952695 w 6978645"/>
              <a:gd name="connsiteY29" fmla="*/ 233087 h 273275"/>
              <a:gd name="connsiteX30" fmla="*/ 6976808 w 6978645"/>
              <a:gd name="connsiteY30" fmla="*/ 249162 h 273275"/>
              <a:gd name="connsiteX31" fmla="*/ 6976808 w 6978645"/>
              <a:gd name="connsiteY31" fmla="*/ 273275 h 273275"/>
              <a:gd name="connsiteX0" fmla="*/ 0 w 6978645"/>
              <a:gd name="connsiteY0" fmla="*/ 265238 h 265238"/>
              <a:gd name="connsiteX1" fmla="*/ 48226 w 6978645"/>
              <a:gd name="connsiteY1" fmla="*/ 241125 h 265238"/>
              <a:gd name="connsiteX2" fmla="*/ 72340 w 6978645"/>
              <a:gd name="connsiteY2" fmla="*/ 217013 h 265238"/>
              <a:gd name="connsiteX3" fmla="*/ 96453 w 6978645"/>
              <a:gd name="connsiteY3" fmla="*/ 200938 h 265238"/>
              <a:gd name="connsiteX4" fmla="*/ 168793 w 6978645"/>
              <a:gd name="connsiteY4" fmla="*/ 144675 h 265238"/>
              <a:gd name="connsiteX5" fmla="*/ 297398 w 6978645"/>
              <a:gd name="connsiteY5" fmla="*/ 96450 h 265238"/>
              <a:gd name="connsiteX6" fmla="*/ 321511 w 6978645"/>
              <a:gd name="connsiteY6" fmla="*/ 88413 h 265238"/>
              <a:gd name="connsiteX7" fmla="*/ 345625 w 6978645"/>
              <a:gd name="connsiteY7" fmla="*/ 80375 h 265238"/>
              <a:gd name="connsiteX8" fmla="*/ 490305 w 6978645"/>
              <a:gd name="connsiteY8" fmla="*/ 64300 h 265238"/>
              <a:gd name="connsiteX9" fmla="*/ 570683 w 6978645"/>
              <a:gd name="connsiteY9" fmla="*/ 48225 h 265238"/>
              <a:gd name="connsiteX10" fmla="*/ 795742 w 6978645"/>
              <a:gd name="connsiteY10" fmla="*/ 32150 h 265238"/>
              <a:gd name="connsiteX11" fmla="*/ 980611 w 6978645"/>
              <a:gd name="connsiteY11" fmla="*/ 8038 h 265238"/>
              <a:gd name="connsiteX12" fmla="*/ 1028838 w 6978645"/>
              <a:gd name="connsiteY12" fmla="*/ 0 h 265238"/>
              <a:gd name="connsiteX13" fmla="*/ 3922445 w 6978645"/>
              <a:gd name="connsiteY13" fmla="*/ 0 h 265238"/>
              <a:gd name="connsiteX14" fmla="*/ 4123390 w 6978645"/>
              <a:gd name="connsiteY14" fmla="*/ 24113 h 265238"/>
              <a:gd name="connsiteX15" fmla="*/ 4187692 w 6978645"/>
              <a:gd name="connsiteY15" fmla="*/ 32150 h 265238"/>
              <a:gd name="connsiteX16" fmla="*/ 4428826 w 6978645"/>
              <a:gd name="connsiteY16" fmla="*/ 64300 h 265238"/>
              <a:gd name="connsiteX17" fmla="*/ 4573507 w 6978645"/>
              <a:gd name="connsiteY17" fmla="*/ 72338 h 265238"/>
              <a:gd name="connsiteX18" fmla="*/ 4621733 w 6978645"/>
              <a:gd name="connsiteY18" fmla="*/ 80375 h 265238"/>
              <a:gd name="connsiteX19" fmla="*/ 5666647 w 6978645"/>
              <a:gd name="connsiteY19" fmla="*/ 112525 h 265238"/>
              <a:gd name="connsiteX20" fmla="*/ 5851517 w 6978645"/>
              <a:gd name="connsiteY20" fmla="*/ 128600 h 265238"/>
              <a:gd name="connsiteX21" fmla="*/ 6446314 w 6978645"/>
              <a:gd name="connsiteY21" fmla="*/ 136638 h 265238"/>
              <a:gd name="connsiteX22" fmla="*/ 6518654 w 6978645"/>
              <a:gd name="connsiteY22" fmla="*/ 144675 h 265238"/>
              <a:gd name="connsiteX23" fmla="*/ 6566881 w 6978645"/>
              <a:gd name="connsiteY23" fmla="*/ 152713 h 265238"/>
              <a:gd name="connsiteX24" fmla="*/ 6623145 w 6978645"/>
              <a:gd name="connsiteY24" fmla="*/ 160750 h 265238"/>
              <a:gd name="connsiteX25" fmla="*/ 6711561 w 6978645"/>
              <a:gd name="connsiteY25" fmla="*/ 176825 h 265238"/>
              <a:gd name="connsiteX26" fmla="*/ 6743712 w 6978645"/>
              <a:gd name="connsiteY26" fmla="*/ 184863 h 265238"/>
              <a:gd name="connsiteX27" fmla="*/ 6888392 w 6978645"/>
              <a:gd name="connsiteY27" fmla="*/ 192900 h 265238"/>
              <a:gd name="connsiteX28" fmla="*/ 6952695 w 6978645"/>
              <a:gd name="connsiteY28" fmla="*/ 225050 h 265238"/>
              <a:gd name="connsiteX29" fmla="*/ 6976808 w 6978645"/>
              <a:gd name="connsiteY29" fmla="*/ 241125 h 265238"/>
              <a:gd name="connsiteX30" fmla="*/ 6976808 w 6978645"/>
              <a:gd name="connsiteY30" fmla="*/ 265238 h 265238"/>
              <a:gd name="connsiteX0" fmla="*/ 0 w 6978645"/>
              <a:gd name="connsiteY0" fmla="*/ 265238 h 265238"/>
              <a:gd name="connsiteX1" fmla="*/ 48226 w 6978645"/>
              <a:gd name="connsiteY1" fmla="*/ 241125 h 265238"/>
              <a:gd name="connsiteX2" fmla="*/ 72340 w 6978645"/>
              <a:gd name="connsiteY2" fmla="*/ 217013 h 265238"/>
              <a:gd name="connsiteX3" fmla="*/ 96453 w 6978645"/>
              <a:gd name="connsiteY3" fmla="*/ 200938 h 265238"/>
              <a:gd name="connsiteX4" fmla="*/ 297398 w 6978645"/>
              <a:gd name="connsiteY4" fmla="*/ 96450 h 265238"/>
              <a:gd name="connsiteX5" fmla="*/ 321511 w 6978645"/>
              <a:gd name="connsiteY5" fmla="*/ 88413 h 265238"/>
              <a:gd name="connsiteX6" fmla="*/ 345625 w 6978645"/>
              <a:gd name="connsiteY6" fmla="*/ 80375 h 265238"/>
              <a:gd name="connsiteX7" fmla="*/ 490305 w 6978645"/>
              <a:gd name="connsiteY7" fmla="*/ 64300 h 265238"/>
              <a:gd name="connsiteX8" fmla="*/ 570683 w 6978645"/>
              <a:gd name="connsiteY8" fmla="*/ 48225 h 265238"/>
              <a:gd name="connsiteX9" fmla="*/ 795742 w 6978645"/>
              <a:gd name="connsiteY9" fmla="*/ 32150 h 265238"/>
              <a:gd name="connsiteX10" fmla="*/ 980611 w 6978645"/>
              <a:gd name="connsiteY10" fmla="*/ 8038 h 265238"/>
              <a:gd name="connsiteX11" fmla="*/ 1028838 w 6978645"/>
              <a:gd name="connsiteY11" fmla="*/ 0 h 265238"/>
              <a:gd name="connsiteX12" fmla="*/ 3922445 w 6978645"/>
              <a:gd name="connsiteY12" fmla="*/ 0 h 265238"/>
              <a:gd name="connsiteX13" fmla="*/ 4123390 w 6978645"/>
              <a:gd name="connsiteY13" fmla="*/ 24113 h 265238"/>
              <a:gd name="connsiteX14" fmla="*/ 4187692 w 6978645"/>
              <a:gd name="connsiteY14" fmla="*/ 32150 h 265238"/>
              <a:gd name="connsiteX15" fmla="*/ 4428826 w 6978645"/>
              <a:gd name="connsiteY15" fmla="*/ 64300 h 265238"/>
              <a:gd name="connsiteX16" fmla="*/ 4573507 w 6978645"/>
              <a:gd name="connsiteY16" fmla="*/ 72338 h 265238"/>
              <a:gd name="connsiteX17" fmla="*/ 4621733 w 6978645"/>
              <a:gd name="connsiteY17" fmla="*/ 80375 h 265238"/>
              <a:gd name="connsiteX18" fmla="*/ 5666647 w 6978645"/>
              <a:gd name="connsiteY18" fmla="*/ 112525 h 265238"/>
              <a:gd name="connsiteX19" fmla="*/ 5851517 w 6978645"/>
              <a:gd name="connsiteY19" fmla="*/ 128600 h 265238"/>
              <a:gd name="connsiteX20" fmla="*/ 6446314 w 6978645"/>
              <a:gd name="connsiteY20" fmla="*/ 136638 h 265238"/>
              <a:gd name="connsiteX21" fmla="*/ 6518654 w 6978645"/>
              <a:gd name="connsiteY21" fmla="*/ 144675 h 265238"/>
              <a:gd name="connsiteX22" fmla="*/ 6566881 w 6978645"/>
              <a:gd name="connsiteY22" fmla="*/ 152713 h 265238"/>
              <a:gd name="connsiteX23" fmla="*/ 6623145 w 6978645"/>
              <a:gd name="connsiteY23" fmla="*/ 160750 h 265238"/>
              <a:gd name="connsiteX24" fmla="*/ 6711561 w 6978645"/>
              <a:gd name="connsiteY24" fmla="*/ 176825 h 265238"/>
              <a:gd name="connsiteX25" fmla="*/ 6743712 w 6978645"/>
              <a:gd name="connsiteY25" fmla="*/ 184863 h 265238"/>
              <a:gd name="connsiteX26" fmla="*/ 6888392 w 6978645"/>
              <a:gd name="connsiteY26" fmla="*/ 192900 h 265238"/>
              <a:gd name="connsiteX27" fmla="*/ 6952695 w 6978645"/>
              <a:gd name="connsiteY27" fmla="*/ 225050 h 265238"/>
              <a:gd name="connsiteX28" fmla="*/ 6976808 w 6978645"/>
              <a:gd name="connsiteY28" fmla="*/ 241125 h 265238"/>
              <a:gd name="connsiteX29" fmla="*/ 6976808 w 6978645"/>
              <a:gd name="connsiteY29" fmla="*/ 265238 h 265238"/>
              <a:gd name="connsiteX0" fmla="*/ 0 w 6978645"/>
              <a:gd name="connsiteY0" fmla="*/ 265238 h 265238"/>
              <a:gd name="connsiteX1" fmla="*/ 48226 w 6978645"/>
              <a:gd name="connsiteY1" fmla="*/ 241125 h 265238"/>
              <a:gd name="connsiteX2" fmla="*/ 72340 w 6978645"/>
              <a:gd name="connsiteY2" fmla="*/ 217013 h 265238"/>
              <a:gd name="connsiteX3" fmla="*/ 297398 w 6978645"/>
              <a:gd name="connsiteY3" fmla="*/ 96450 h 265238"/>
              <a:gd name="connsiteX4" fmla="*/ 321511 w 6978645"/>
              <a:gd name="connsiteY4" fmla="*/ 88413 h 265238"/>
              <a:gd name="connsiteX5" fmla="*/ 345625 w 6978645"/>
              <a:gd name="connsiteY5" fmla="*/ 80375 h 265238"/>
              <a:gd name="connsiteX6" fmla="*/ 490305 w 6978645"/>
              <a:gd name="connsiteY6" fmla="*/ 64300 h 265238"/>
              <a:gd name="connsiteX7" fmla="*/ 570683 w 6978645"/>
              <a:gd name="connsiteY7" fmla="*/ 48225 h 265238"/>
              <a:gd name="connsiteX8" fmla="*/ 795742 w 6978645"/>
              <a:gd name="connsiteY8" fmla="*/ 32150 h 265238"/>
              <a:gd name="connsiteX9" fmla="*/ 980611 w 6978645"/>
              <a:gd name="connsiteY9" fmla="*/ 8038 h 265238"/>
              <a:gd name="connsiteX10" fmla="*/ 1028838 w 6978645"/>
              <a:gd name="connsiteY10" fmla="*/ 0 h 265238"/>
              <a:gd name="connsiteX11" fmla="*/ 3922445 w 6978645"/>
              <a:gd name="connsiteY11" fmla="*/ 0 h 265238"/>
              <a:gd name="connsiteX12" fmla="*/ 4123390 w 6978645"/>
              <a:gd name="connsiteY12" fmla="*/ 24113 h 265238"/>
              <a:gd name="connsiteX13" fmla="*/ 4187692 w 6978645"/>
              <a:gd name="connsiteY13" fmla="*/ 32150 h 265238"/>
              <a:gd name="connsiteX14" fmla="*/ 4428826 w 6978645"/>
              <a:gd name="connsiteY14" fmla="*/ 64300 h 265238"/>
              <a:gd name="connsiteX15" fmla="*/ 4573507 w 6978645"/>
              <a:gd name="connsiteY15" fmla="*/ 72338 h 265238"/>
              <a:gd name="connsiteX16" fmla="*/ 4621733 w 6978645"/>
              <a:gd name="connsiteY16" fmla="*/ 80375 h 265238"/>
              <a:gd name="connsiteX17" fmla="*/ 5666647 w 6978645"/>
              <a:gd name="connsiteY17" fmla="*/ 112525 h 265238"/>
              <a:gd name="connsiteX18" fmla="*/ 5851517 w 6978645"/>
              <a:gd name="connsiteY18" fmla="*/ 128600 h 265238"/>
              <a:gd name="connsiteX19" fmla="*/ 6446314 w 6978645"/>
              <a:gd name="connsiteY19" fmla="*/ 136638 h 265238"/>
              <a:gd name="connsiteX20" fmla="*/ 6518654 w 6978645"/>
              <a:gd name="connsiteY20" fmla="*/ 144675 h 265238"/>
              <a:gd name="connsiteX21" fmla="*/ 6566881 w 6978645"/>
              <a:gd name="connsiteY21" fmla="*/ 152713 h 265238"/>
              <a:gd name="connsiteX22" fmla="*/ 6623145 w 6978645"/>
              <a:gd name="connsiteY22" fmla="*/ 160750 h 265238"/>
              <a:gd name="connsiteX23" fmla="*/ 6711561 w 6978645"/>
              <a:gd name="connsiteY23" fmla="*/ 176825 h 265238"/>
              <a:gd name="connsiteX24" fmla="*/ 6743712 w 6978645"/>
              <a:gd name="connsiteY24" fmla="*/ 184863 h 265238"/>
              <a:gd name="connsiteX25" fmla="*/ 6888392 w 6978645"/>
              <a:gd name="connsiteY25" fmla="*/ 192900 h 265238"/>
              <a:gd name="connsiteX26" fmla="*/ 6952695 w 6978645"/>
              <a:gd name="connsiteY26" fmla="*/ 225050 h 265238"/>
              <a:gd name="connsiteX27" fmla="*/ 6976808 w 6978645"/>
              <a:gd name="connsiteY27" fmla="*/ 241125 h 265238"/>
              <a:gd name="connsiteX28" fmla="*/ 6976808 w 6978645"/>
              <a:gd name="connsiteY28" fmla="*/ 265238 h 265238"/>
              <a:gd name="connsiteX0" fmla="*/ 0 w 6978645"/>
              <a:gd name="connsiteY0" fmla="*/ 265238 h 265238"/>
              <a:gd name="connsiteX1" fmla="*/ 48226 w 6978645"/>
              <a:gd name="connsiteY1" fmla="*/ 241125 h 265238"/>
              <a:gd name="connsiteX2" fmla="*/ 72340 w 6978645"/>
              <a:gd name="connsiteY2" fmla="*/ 217013 h 265238"/>
              <a:gd name="connsiteX3" fmla="*/ 297398 w 6978645"/>
              <a:gd name="connsiteY3" fmla="*/ 96450 h 265238"/>
              <a:gd name="connsiteX4" fmla="*/ 321511 w 6978645"/>
              <a:gd name="connsiteY4" fmla="*/ 88413 h 265238"/>
              <a:gd name="connsiteX5" fmla="*/ 490305 w 6978645"/>
              <a:gd name="connsiteY5" fmla="*/ 64300 h 265238"/>
              <a:gd name="connsiteX6" fmla="*/ 570683 w 6978645"/>
              <a:gd name="connsiteY6" fmla="*/ 48225 h 265238"/>
              <a:gd name="connsiteX7" fmla="*/ 795742 w 6978645"/>
              <a:gd name="connsiteY7" fmla="*/ 32150 h 265238"/>
              <a:gd name="connsiteX8" fmla="*/ 980611 w 6978645"/>
              <a:gd name="connsiteY8" fmla="*/ 8038 h 265238"/>
              <a:gd name="connsiteX9" fmla="*/ 1028838 w 6978645"/>
              <a:gd name="connsiteY9" fmla="*/ 0 h 265238"/>
              <a:gd name="connsiteX10" fmla="*/ 3922445 w 6978645"/>
              <a:gd name="connsiteY10" fmla="*/ 0 h 265238"/>
              <a:gd name="connsiteX11" fmla="*/ 4123390 w 6978645"/>
              <a:gd name="connsiteY11" fmla="*/ 24113 h 265238"/>
              <a:gd name="connsiteX12" fmla="*/ 4187692 w 6978645"/>
              <a:gd name="connsiteY12" fmla="*/ 32150 h 265238"/>
              <a:gd name="connsiteX13" fmla="*/ 4428826 w 6978645"/>
              <a:gd name="connsiteY13" fmla="*/ 64300 h 265238"/>
              <a:gd name="connsiteX14" fmla="*/ 4573507 w 6978645"/>
              <a:gd name="connsiteY14" fmla="*/ 72338 h 265238"/>
              <a:gd name="connsiteX15" fmla="*/ 4621733 w 6978645"/>
              <a:gd name="connsiteY15" fmla="*/ 80375 h 265238"/>
              <a:gd name="connsiteX16" fmla="*/ 5666647 w 6978645"/>
              <a:gd name="connsiteY16" fmla="*/ 112525 h 265238"/>
              <a:gd name="connsiteX17" fmla="*/ 5851517 w 6978645"/>
              <a:gd name="connsiteY17" fmla="*/ 128600 h 265238"/>
              <a:gd name="connsiteX18" fmla="*/ 6446314 w 6978645"/>
              <a:gd name="connsiteY18" fmla="*/ 136638 h 265238"/>
              <a:gd name="connsiteX19" fmla="*/ 6518654 w 6978645"/>
              <a:gd name="connsiteY19" fmla="*/ 144675 h 265238"/>
              <a:gd name="connsiteX20" fmla="*/ 6566881 w 6978645"/>
              <a:gd name="connsiteY20" fmla="*/ 152713 h 265238"/>
              <a:gd name="connsiteX21" fmla="*/ 6623145 w 6978645"/>
              <a:gd name="connsiteY21" fmla="*/ 160750 h 265238"/>
              <a:gd name="connsiteX22" fmla="*/ 6711561 w 6978645"/>
              <a:gd name="connsiteY22" fmla="*/ 176825 h 265238"/>
              <a:gd name="connsiteX23" fmla="*/ 6743712 w 6978645"/>
              <a:gd name="connsiteY23" fmla="*/ 184863 h 265238"/>
              <a:gd name="connsiteX24" fmla="*/ 6888392 w 6978645"/>
              <a:gd name="connsiteY24" fmla="*/ 192900 h 265238"/>
              <a:gd name="connsiteX25" fmla="*/ 6952695 w 6978645"/>
              <a:gd name="connsiteY25" fmla="*/ 225050 h 265238"/>
              <a:gd name="connsiteX26" fmla="*/ 6976808 w 6978645"/>
              <a:gd name="connsiteY26" fmla="*/ 241125 h 265238"/>
              <a:gd name="connsiteX27" fmla="*/ 6976808 w 6978645"/>
              <a:gd name="connsiteY27" fmla="*/ 265238 h 265238"/>
              <a:gd name="connsiteX0" fmla="*/ 0 w 6978645"/>
              <a:gd name="connsiteY0" fmla="*/ 265238 h 265238"/>
              <a:gd name="connsiteX1" fmla="*/ 48226 w 6978645"/>
              <a:gd name="connsiteY1" fmla="*/ 241125 h 265238"/>
              <a:gd name="connsiteX2" fmla="*/ 72340 w 6978645"/>
              <a:gd name="connsiteY2" fmla="*/ 217013 h 265238"/>
              <a:gd name="connsiteX3" fmla="*/ 297398 w 6978645"/>
              <a:gd name="connsiteY3" fmla="*/ 96450 h 265238"/>
              <a:gd name="connsiteX4" fmla="*/ 321511 w 6978645"/>
              <a:gd name="connsiteY4" fmla="*/ 88413 h 265238"/>
              <a:gd name="connsiteX5" fmla="*/ 570683 w 6978645"/>
              <a:gd name="connsiteY5" fmla="*/ 48225 h 265238"/>
              <a:gd name="connsiteX6" fmla="*/ 795742 w 6978645"/>
              <a:gd name="connsiteY6" fmla="*/ 32150 h 265238"/>
              <a:gd name="connsiteX7" fmla="*/ 980611 w 6978645"/>
              <a:gd name="connsiteY7" fmla="*/ 8038 h 265238"/>
              <a:gd name="connsiteX8" fmla="*/ 1028838 w 6978645"/>
              <a:gd name="connsiteY8" fmla="*/ 0 h 265238"/>
              <a:gd name="connsiteX9" fmla="*/ 3922445 w 6978645"/>
              <a:gd name="connsiteY9" fmla="*/ 0 h 265238"/>
              <a:gd name="connsiteX10" fmla="*/ 4123390 w 6978645"/>
              <a:gd name="connsiteY10" fmla="*/ 24113 h 265238"/>
              <a:gd name="connsiteX11" fmla="*/ 4187692 w 6978645"/>
              <a:gd name="connsiteY11" fmla="*/ 32150 h 265238"/>
              <a:gd name="connsiteX12" fmla="*/ 4428826 w 6978645"/>
              <a:gd name="connsiteY12" fmla="*/ 64300 h 265238"/>
              <a:gd name="connsiteX13" fmla="*/ 4573507 w 6978645"/>
              <a:gd name="connsiteY13" fmla="*/ 72338 h 265238"/>
              <a:gd name="connsiteX14" fmla="*/ 4621733 w 6978645"/>
              <a:gd name="connsiteY14" fmla="*/ 80375 h 265238"/>
              <a:gd name="connsiteX15" fmla="*/ 5666647 w 6978645"/>
              <a:gd name="connsiteY15" fmla="*/ 112525 h 265238"/>
              <a:gd name="connsiteX16" fmla="*/ 5851517 w 6978645"/>
              <a:gd name="connsiteY16" fmla="*/ 128600 h 265238"/>
              <a:gd name="connsiteX17" fmla="*/ 6446314 w 6978645"/>
              <a:gd name="connsiteY17" fmla="*/ 136638 h 265238"/>
              <a:gd name="connsiteX18" fmla="*/ 6518654 w 6978645"/>
              <a:gd name="connsiteY18" fmla="*/ 144675 h 265238"/>
              <a:gd name="connsiteX19" fmla="*/ 6566881 w 6978645"/>
              <a:gd name="connsiteY19" fmla="*/ 152713 h 265238"/>
              <a:gd name="connsiteX20" fmla="*/ 6623145 w 6978645"/>
              <a:gd name="connsiteY20" fmla="*/ 160750 h 265238"/>
              <a:gd name="connsiteX21" fmla="*/ 6711561 w 6978645"/>
              <a:gd name="connsiteY21" fmla="*/ 176825 h 265238"/>
              <a:gd name="connsiteX22" fmla="*/ 6743712 w 6978645"/>
              <a:gd name="connsiteY22" fmla="*/ 184863 h 265238"/>
              <a:gd name="connsiteX23" fmla="*/ 6888392 w 6978645"/>
              <a:gd name="connsiteY23" fmla="*/ 192900 h 265238"/>
              <a:gd name="connsiteX24" fmla="*/ 6952695 w 6978645"/>
              <a:gd name="connsiteY24" fmla="*/ 225050 h 265238"/>
              <a:gd name="connsiteX25" fmla="*/ 6976808 w 6978645"/>
              <a:gd name="connsiteY25" fmla="*/ 241125 h 265238"/>
              <a:gd name="connsiteX26" fmla="*/ 6976808 w 6978645"/>
              <a:gd name="connsiteY26" fmla="*/ 265238 h 265238"/>
              <a:gd name="connsiteX0" fmla="*/ 0 w 6978645"/>
              <a:gd name="connsiteY0" fmla="*/ 265238 h 265238"/>
              <a:gd name="connsiteX1" fmla="*/ 48226 w 6978645"/>
              <a:gd name="connsiteY1" fmla="*/ 241125 h 265238"/>
              <a:gd name="connsiteX2" fmla="*/ 72340 w 6978645"/>
              <a:gd name="connsiteY2" fmla="*/ 217013 h 265238"/>
              <a:gd name="connsiteX3" fmla="*/ 297398 w 6978645"/>
              <a:gd name="connsiteY3" fmla="*/ 96450 h 265238"/>
              <a:gd name="connsiteX4" fmla="*/ 321511 w 6978645"/>
              <a:gd name="connsiteY4" fmla="*/ 88413 h 265238"/>
              <a:gd name="connsiteX5" fmla="*/ 570683 w 6978645"/>
              <a:gd name="connsiteY5" fmla="*/ 48225 h 265238"/>
              <a:gd name="connsiteX6" fmla="*/ 795742 w 6978645"/>
              <a:gd name="connsiteY6" fmla="*/ 32150 h 265238"/>
              <a:gd name="connsiteX7" fmla="*/ 980611 w 6978645"/>
              <a:gd name="connsiteY7" fmla="*/ 8038 h 265238"/>
              <a:gd name="connsiteX8" fmla="*/ 3922445 w 6978645"/>
              <a:gd name="connsiteY8" fmla="*/ 0 h 265238"/>
              <a:gd name="connsiteX9" fmla="*/ 4123390 w 6978645"/>
              <a:gd name="connsiteY9" fmla="*/ 24113 h 265238"/>
              <a:gd name="connsiteX10" fmla="*/ 4187692 w 6978645"/>
              <a:gd name="connsiteY10" fmla="*/ 32150 h 265238"/>
              <a:gd name="connsiteX11" fmla="*/ 4428826 w 6978645"/>
              <a:gd name="connsiteY11" fmla="*/ 64300 h 265238"/>
              <a:gd name="connsiteX12" fmla="*/ 4573507 w 6978645"/>
              <a:gd name="connsiteY12" fmla="*/ 72338 h 265238"/>
              <a:gd name="connsiteX13" fmla="*/ 4621733 w 6978645"/>
              <a:gd name="connsiteY13" fmla="*/ 80375 h 265238"/>
              <a:gd name="connsiteX14" fmla="*/ 5666647 w 6978645"/>
              <a:gd name="connsiteY14" fmla="*/ 112525 h 265238"/>
              <a:gd name="connsiteX15" fmla="*/ 5851517 w 6978645"/>
              <a:gd name="connsiteY15" fmla="*/ 128600 h 265238"/>
              <a:gd name="connsiteX16" fmla="*/ 6446314 w 6978645"/>
              <a:gd name="connsiteY16" fmla="*/ 136638 h 265238"/>
              <a:gd name="connsiteX17" fmla="*/ 6518654 w 6978645"/>
              <a:gd name="connsiteY17" fmla="*/ 144675 h 265238"/>
              <a:gd name="connsiteX18" fmla="*/ 6566881 w 6978645"/>
              <a:gd name="connsiteY18" fmla="*/ 152713 h 265238"/>
              <a:gd name="connsiteX19" fmla="*/ 6623145 w 6978645"/>
              <a:gd name="connsiteY19" fmla="*/ 160750 h 265238"/>
              <a:gd name="connsiteX20" fmla="*/ 6711561 w 6978645"/>
              <a:gd name="connsiteY20" fmla="*/ 176825 h 265238"/>
              <a:gd name="connsiteX21" fmla="*/ 6743712 w 6978645"/>
              <a:gd name="connsiteY21" fmla="*/ 184863 h 265238"/>
              <a:gd name="connsiteX22" fmla="*/ 6888392 w 6978645"/>
              <a:gd name="connsiteY22" fmla="*/ 192900 h 265238"/>
              <a:gd name="connsiteX23" fmla="*/ 6952695 w 6978645"/>
              <a:gd name="connsiteY23" fmla="*/ 225050 h 265238"/>
              <a:gd name="connsiteX24" fmla="*/ 6976808 w 6978645"/>
              <a:gd name="connsiteY24" fmla="*/ 241125 h 265238"/>
              <a:gd name="connsiteX25" fmla="*/ 6976808 w 6978645"/>
              <a:gd name="connsiteY25" fmla="*/ 265238 h 265238"/>
              <a:gd name="connsiteX0" fmla="*/ 0 w 6978645"/>
              <a:gd name="connsiteY0" fmla="*/ 265238 h 265238"/>
              <a:gd name="connsiteX1" fmla="*/ 48226 w 6978645"/>
              <a:gd name="connsiteY1" fmla="*/ 241125 h 265238"/>
              <a:gd name="connsiteX2" fmla="*/ 72340 w 6978645"/>
              <a:gd name="connsiteY2" fmla="*/ 217013 h 265238"/>
              <a:gd name="connsiteX3" fmla="*/ 297398 w 6978645"/>
              <a:gd name="connsiteY3" fmla="*/ 96450 h 265238"/>
              <a:gd name="connsiteX4" fmla="*/ 321511 w 6978645"/>
              <a:gd name="connsiteY4" fmla="*/ 88413 h 265238"/>
              <a:gd name="connsiteX5" fmla="*/ 570683 w 6978645"/>
              <a:gd name="connsiteY5" fmla="*/ 48225 h 265238"/>
              <a:gd name="connsiteX6" fmla="*/ 795742 w 6978645"/>
              <a:gd name="connsiteY6" fmla="*/ 32150 h 265238"/>
              <a:gd name="connsiteX7" fmla="*/ 980611 w 6978645"/>
              <a:gd name="connsiteY7" fmla="*/ 8038 h 265238"/>
              <a:gd name="connsiteX8" fmla="*/ 3922445 w 6978645"/>
              <a:gd name="connsiteY8" fmla="*/ 0 h 265238"/>
              <a:gd name="connsiteX9" fmla="*/ 4123390 w 6978645"/>
              <a:gd name="connsiteY9" fmla="*/ 24113 h 265238"/>
              <a:gd name="connsiteX10" fmla="*/ 4187692 w 6978645"/>
              <a:gd name="connsiteY10" fmla="*/ 32150 h 265238"/>
              <a:gd name="connsiteX11" fmla="*/ 4203768 w 6978645"/>
              <a:gd name="connsiteY11" fmla="*/ 40187 h 265238"/>
              <a:gd name="connsiteX12" fmla="*/ 4428826 w 6978645"/>
              <a:gd name="connsiteY12" fmla="*/ 64300 h 265238"/>
              <a:gd name="connsiteX13" fmla="*/ 4573507 w 6978645"/>
              <a:gd name="connsiteY13" fmla="*/ 72338 h 265238"/>
              <a:gd name="connsiteX14" fmla="*/ 4621733 w 6978645"/>
              <a:gd name="connsiteY14" fmla="*/ 80375 h 265238"/>
              <a:gd name="connsiteX15" fmla="*/ 5666647 w 6978645"/>
              <a:gd name="connsiteY15" fmla="*/ 112525 h 265238"/>
              <a:gd name="connsiteX16" fmla="*/ 5851517 w 6978645"/>
              <a:gd name="connsiteY16" fmla="*/ 128600 h 265238"/>
              <a:gd name="connsiteX17" fmla="*/ 6446314 w 6978645"/>
              <a:gd name="connsiteY17" fmla="*/ 136638 h 265238"/>
              <a:gd name="connsiteX18" fmla="*/ 6518654 w 6978645"/>
              <a:gd name="connsiteY18" fmla="*/ 144675 h 265238"/>
              <a:gd name="connsiteX19" fmla="*/ 6566881 w 6978645"/>
              <a:gd name="connsiteY19" fmla="*/ 152713 h 265238"/>
              <a:gd name="connsiteX20" fmla="*/ 6623145 w 6978645"/>
              <a:gd name="connsiteY20" fmla="*/ 160750 h 265238"/>
              <a:gd name="connsiteX21" fmla="*/ 6711561 w 6978645"/>
              <a:gd name="connsiteY21" fmla="*/ 176825 h 265238"/>
              <a:gd name="connsiteX22" fmla="*/ 6743712 w 6978645"/>
              <a:gd name="connsiteY22" fmla="*/ 184863 h 265238"/>
              <a:gd name="connsiteX23" fmla="*/ 6888392 w 6978645"/>
              <a:gd name="connsiteY23" fmla="*/ 192900 h 265238"/>
              <a:gd name="connsiteX24" fmla="*/ 6952695 w 6978645"/>
              <a:gd name="connsiteY24" fmla="*/ 225050 h 265238"/>
              <a:gd name="connsiteX25" fmla="*/ 6976808 w 6978645"/>
              <a:gd name="connsiteY25" fmla="*/ 241125 h 265238"/>
              <a:gd name="connsiteX26" fmla="*/ 6976808 w 6978645"/>
              <a:gd name="connsiteY26" fmla="*/ 265238 h 265238"/>
              <a:gd name="connsiteX0" fmla="*/ 0 w 6978645"/>
              <a:gd name="connsiteY0" fmla="*/ 265238 h 265238"/>
              <a:gd name="connsiteX1" fmla="*/ 48226 w 6978645"/>
              <a:gd name="connsiteY1" fmla="*/ 241125 h 265238"/>
              <a:gd name="connsiteX2" fmla="*/ 72340 w 6978645"/>
              <a:gd name="connsiteY2" fmla="*/ 217013 h 265238"/>
              <a:gd name="connsiteX3" fmla="*/ 297398 w 6978645"/>
              <a:gd name="connsiteY3" fmla="*/ 96450 h 265238"/>
              <a:gd name="connsiteX4" fmla="*/ 321511 w 6978645"/>
              <a:gd name="connsiteY4" fmla="*/ 88413 h 265238"/>
              <a:gd name="connsiteX5" fmla="*/ 570683 w 6978645"/>
              <a:gd name="connsiteY5" fmla="*/ 48225 h 265238"/>
              <a:gd name="connsiteX6" fmla="*/ 795742 w 6978645"/>
              <a:gd name="connsiteY6" fmla="*/ 32150 h 265238"/>
              <a:gd name="connsiteX7" fmla="*/ 980611 w 6978645"/>
              <a:gd name="connsiteY7" fmla="*/ 8038 h 265238"/>
              <a:gd name="connsiteX8" fmla="*/ 3922445 w 6978645"/>
              <a:gd name="connsiteY8" fmla="*/ 0 h 265238"/>
              <a:gd name="connsiteX9" fmla="*/ 4123390 w 6978645"/>
              <a:gd name="connsiteY9" fmla="*/ 24113 h 265238"/>
              <a:gd name="connsiteX10" fmla="*/ 4187692 w 6978645"/>
              <a:gd name="connsiteY10" fmla="*/ 32150 h 265238"/>
              <a:gd name="connsiteX11" fmla="*/ 4428826 w 6978645"/>
              <a:gd name="connsiteY11" fmla="*/ 64300 h 265238"/>
              <a:gd name="connsiteX12" fmla="*/ 4573507 w 6978645"/>
              <a:gd name="connsiteY12" fmla="*/ 72338 h 265238"/>
              <a:gd name="connsiteX13" fmla="*/ 4621733 w 6978645"/>
              <a:gd name="connsiteY13" fmla="*/ 80375 h 265238"/>
              <a:gd name="connsiteX14" fmla="*/ 5666647 w 6978645"/>
              <a:gd name="connsiteY14" fmla="*/ 112525 h 265238"/>
              <a:gd name="connsiteX15" fmla="*/ 5851517 w 6978645"/>
              <a:gd name="connsiteY15" fmla="*/ 128600 h 265238"/>
              <a:gd name="connsiteX16" fmla="*/ 6446314 w 6978645"/>
              <a:gd name="connsiteY16" fmla="*/ 136638 h 265238"/>
              <a:gd name="connsiteX17" fmla="*/ 6518654 w 6978645"/>
              <a:gd name="connsiteY17" fmla="*/ 144675 h 265238"/>
              <a:gd name="connsiteX18" fmla="*/ 6566881 w 6978645"/>
              <a:gd name="connsiteY18" fmla="*/ 152713 h 265238"/>
              <a:gd name="connsiteX19" fmla="*/ 6623145 w 6978645"/>
              <a:gd name="connsiteY19" fmla="*/ 160750 h 265238"/>
              <a:gd name="connsiteX20" fmla="*/ 6711561 w 6978645"/>
              <a:gd name="connsiteY20" fmla="*/ 176825 h 265238"/>
              <a:gd name="connsiteX21" fmla="*/ 6743712 w 6978645"/>
              <a:gd name="connsiteY21" fmla="*/ 184863 h 265238"/>
              <a:gd name="connsiteX22" fmla="*/ 6888392 w 6978645"/>
              <a:gd name="connsiteY22" fmla="*/ 192900 h 265238"/>
              <a:gd name="connsiteX23" fmla="*/ 6952695 w 6978645"/>
              <a:gd name="connsiteY23" fmla="*/ 225050 h 265238"/>
              <a:gd name="connsiteX24" fmla="*/ 6976808 w 6978645"/>
              <a:gd name="connsiteY24" fmla="*/ 241125 h 265238"/>
              <a:gd name="connsiteX25" fmla="*/ 6976808 w 6978645"/>
              <a:gd name="connsiteY25" fmla="*/ 265238 h 265238"/>
              <a:gd name="connsiteX0" fmla="*/ 0 w 6978645"/>
              <a:gd name="connsiteY0" fmla="*/ 265238 h 265238"/>
              <a:gd name="connsiteX1" fmla="*/ 48226 w 6978645"/>
              <a:gd name="connsiteY1" fmla="*/ 241125 h 265238"/>
              <a:gd name="connsiteX2" fmla="*/ 72340 w 6978645"/>
              <a:gd name="connsiteY2" fmla="*/ 217013 h 265238"/>
              <a:gd name="connsiteX3" fmla="*/ 297398 w 6978645"/>
              <a:gd name="connsiteY3" fmla="*/ 96450 h 265238"/>
              <a:gd name="connsiteX4" fmla="*/ 321511 w 6978645"/>
              <a:gd name="connsiteY4" fmla="*/ 88413 h 265238"/>
              <a:gd name="connsiteX5" fmla="*/ 570683 w 6978645"/>
              <a:gd name="connsiteY5" fmla="*/ 48225 h 265238"/>
              <a:gd name="connsiteX6" fmla="*/ 795742 w 6978645"/>
              <a:gd name="connsiteY6" fmla="*/ 32150 h 265238"/>
              <a:gd name="connsiteX7" fmla="*/ 980611 w 6978645"/>
              <a:gd name="connsiteY7" fmla="*/ 8038 h 265238"/>
              <a:gd name="connsiteX8" fmla="*/ 3922445 w 6978645"/>
              <a:gd name="connsiteY8" fmla="*/ 0 h 265238"/>
              <a:gd name="connsiteX9" fmla="*/ 4187692 w 6978645"/>
              <a:gd name="connsiteY9" fmla="*/ 32150 h 265238"/>
              <a:gd name="connsiteX10" fmla="*/ 4428826 w 6978645"/>
              <a:gd name="connsiteY10" fmla="*/ 64300 h 265238"/>
              <a:gd name="connsiteX11" fmla="*/ 4573507 w 6978645"/>
              <a:gd name="connsiteY11" fmla="*/ 72338 h 265238"/>
              <a:gd name="connsiteX12" fmla="*/ 4621733 w 6978645"/>
              <a:gd name="connsiteY12" fmla="*/ 80375 h 265238"/>
              <a:gd name="connsiteX13" fmla="*/ 5666647 w 6978645"/>
              <a:gd name="connsiteY13" fmla="*/ 112525 h 265238"/>
              <a:gd name="connsiteX14" fmla="*/ 5851517 w 6978645"/>
              <a:gd name="connsiteY14" fmla="*/ 128600 h 265238"/>
              <a:gd name="connsiteX15" fmla="*/ 6446314 w 6978645"/>
              <a:gd name="connsiteY15" fmla="*/ 136638 h 265238"/>
              <a:gd name="connsiteX16" fmla="*/ 6518654 w 6978645"/>
              <a:gd name="connsiteY16" fmla="*/ 144675 h 265238"/>
              <a:gd name="connsiteX17" fmla="*/ 6566881 w 6978645"/>
              <a:gd name="connsiteY17" fmla="*/ 152713 h 265238"/>
              <a:gd name="connsiteX18" fmla="*/ 6623145 w 6978645"/>
              <a:gd name="connsiteY18" fmla="*/ 160750 h 265238"/>
              <a:gd name="connsiteX19" fmla="*/ 6711561 w 6978645"/>
              <a:gd name="connsiteY19" fmla="*/ 176825 h 265238"/>
              <a:gd name="connsiteX20" fmla="*/ 6743712 w 6978645"/>
              <a:gd name="connsiteY20" fmla="*/ 184863 h 265238"/>
              <a:gd name="connsiteX21" fmla="*/ 6888392 w 6978645"/>
              <a:gd name="connsiteY21" fmla="*/ 192900 h 265238"/>
              <a:gd name="connsiteX22" fmla="*/ 6952695 w 6978645"/>
              <a:gd name="connsiteY22" fmla="*/ 225050 h 265238"/>
              <a:gd name="connsiteX23" fmla="*/ 6976808 w 6978645"/>
              <a:gd name="connsiteY23" fmla="*/ 241125 h 265238"/>
              <a:gd name="connsiteX24" fmla="*/ 6976808 w 6978645"/>
              <a:gd name="connsiteY24" fmla="*/ 265238 h 265238"/>
              <a:gd name="connsiteX0" fmla="*/ 0 w 6978645"/>
              <a:gd name="connsiteY0" fmla="*/ 265238 h 265238"/>
              <a:gd name="connsiteX1" fmla="*/ 48226 w 6978645"/>
              <a:gd name="connsiteY1" fmla="*/ 241125 h 265238"/>
              <a:gd name="connsiteX2" fmla="*/ 72340 w 6978645"/>
              <a:gd name="connsiteY2" fmla="*/ 217013 h 265238"/>
              <a:gd name="connsiteX3" fmla="*/ 297398 w 6978645"/>
              <a:gd name="connsiteY3" fmla="*/ 96450 h 265238"/>
              <a:gd name="connsiteX4" fmla="*/ 321511 w 6978645"/>
              <a:gd name="connsiteY4" fmla="*/ 88413 h 265238"/>
              <a:gd name="connsiteX5" fmla="*/ 570683 w 6978645"/>
              <a:gd name="connsiteY5" fmla="*/ 48225 h 265238"/>
              <a:gd name="connsiteX6" fmla="*/ 795742 w 6978645"/>
              <a:gd name="connsiteY6" fmla="*/ 32150 h 265238"/>
              <a:gd name="connsiteX7" fmla="*/ 980611 w 6978645"/>
              <a:gd name="connsiteY7" fmla="*/ 8038 h 265238"/>
              <a:gd name="connsiteX8" fmla="*/ 3922445 w 6978645"/>
              <a:gd name="connsiteY8" fmla="*/ 0 h 265238"/>
              <a:gd name="connsiteX9" fmla="*/ 4428826 w 6978645"/>
              <a:gd name="connsiteY9" fmla="*/ 64300 h 265238"/>
              <a:gd name="connsiteX10" fmla="*/ 4573507 w 6978645"/>
              <a:gd name="connsiteY10" fmla="*/ 72338 h 265238"/>
              <a:gd name="connsiteX11" fmla="*/ 4621733 w 6978645"/>
              <a:gd name="connsiteY11" fmla="*/ 80375 h 265238"/>
              <a:gd name="connsiteX12" fmla="*/ 5666647 w 6978645"/>
              <a:gd name="connsiteY12" fmla="*/ 112525 h 265238"/>
              <a:gd name="connsiteX13" fmla="*/ 5851517 w 6978645"/>
              <a:gd name="connsiteY13" fmla="*/ 128600 h 265238"/>
              <a:gd name="connsiteX14" fmla="*/ 6446314 w 6978645"/>
              <a:gd name="connsiteY14" fmla="*/ 136638 h 265238"/>
              <a:gd name="connsiteX15" fmla="*/ 6518654 w 6978645"/>
              <a:gd name="connsiteY15" fmla="*/ 144675 h 265238"/>
              <a:gd name="connsiteX16" fmla="*/ 6566881 w 6978645"/>
              <a:gd name="connsiteY16" fmla="*/ 152713 h 265238"/>
              <a:gd name="connsiteX17" fmla="*/ 6623145 w 6978645"/>
              <a:gd name="connsiteY17" fmla="*/ 160750 h 265238"/>
              <a:gd name="connsiteX18" fmla="*/ 6711561 w 6978645"/>
              <a:gd name="connsiteY18" fmla="*/ 176825 h 265238"/>
              <a:gd name="connsiteX19" fmla="*/ 6743712 w 6978645"/>
              <a:gd name="connsiteY19" fmla="*/ 184863 h 265238"/>
              <a:gd name="connsiteX20" fmla="*/ 6888392 w 6978645"/>
              <a:gd name="connsiteY20" fmla="*/ 192900 h 265238"/>
              <a:gd name="connsiteX21" fmla="*/ 6952695 w 6978645"/>
              <a:gd name="connsiteY21" fmla="*/ 225050 h 265238"/>
              <a:gd name="connsiteX22" fmla="*/ 6976808 w 6978645"/>
              <a:gd name="connsiteY22" fmla="*/ 241125 h 265238"/>
              <a:gd name="connsiteX23" fmla="*/ 6976808 w 6978645"/>
              <a:gd name="connsiteY23" fmla="*/ 265238 h 265238"/>
              <a:gd name="connsiteX0" fmla="*/ 0 w 6978645"/>
              <a:gd name="connsiteY0" fmla="*/ 265238 h 265238"/>
              <a:gd name="connsiteX1" fmla="*/ 48226 w 6978645"/>
              <a:gd name="connsiteY1" fmla="*/ 241125 h 265238"/>
              <a:gd name="connsiteX2" fmla="*/ 72340 w 6978645"/>
              <a:gd name="connsiteY2" fmla="*/ 217013 h 265238"/>
              <a:gd name="connsiteX3" fmla="*/ 297398 w 6978645"/>
              <a:gd name="connsiteY3" fmla="*/ 96450 h 265238"/>
              <a:gd name="connsiteX4" fmla="*/ 321511 w 6978645"/>
              <a:gd name="connsiteY4" fmla="*/ 88413 h 265238"/>
              <a:gd name="connsiteX5" fmla="*/ 570683 w 6978645"/>
              <a:gd name="connsiteY5" fmla="*/ 48225 h 265238"/>
              <a:gd name="connsiteX6" fmla="*/ 795742 w 6978645"/>
              <a:gd name="connsiteY6" fmla="*/ 32150 h 265238"/>
              <a:gd name="connsiteX7" fmla="*/ 980611 w 6978645"/>
              <a:gd name="connsiteY7" fmla="*/ 8038 h 265238"/>
              <a:gd name="connsiteX8" fmla="*/ 3922445 w 6978645"/>
              <a:gd name="connsiteY8" fmla="*/ 0 h 265238"/>
              <a:gd name="connsiteX9" fmla="*/ 4573507 w 6978645"/>
              <a:gd name="connsiteY9" fmla="*/ 72338 h 265238"/>
              <a:gd name="connsiteX10" fmla="*/ 4621733 w 6978645"/>
              <a:gd name="connsiteY10" fmla="*/ 80375 h 265238"/>
              <a:gd name="connsiteX11" fmla="*/ 5666647 w 6978645"/>
              <a:gd name="connsiteY11" fmla="*/ 112525 h 265238"/>
              <a:gd name="connsiteX12" fmla="*/ 5851517 w 6978645"/>
              <a:gd name="connsiteY12" fmla="*/ 128600 h 265238"/>
              <a:gd name="connsiteX13" fmla="*/ 6446314 w 6978645"/>
              <a:gd name="connsiteY13" fmla="*/ 136638 h 265238"/>
              <a:gd name="connsiteX14" fmla="*/ 6518654 w 6978645"/>
              <a:gd name="connsiteY14" fmla="*/ 144675 h 265238"/>
              <a:gd name="connsiteX15" fmla="*/ 6566881 w 6978645"/>
              <a:gd name="connsiteY15" fmla="*/ 152713 h 265238"/>
              <a:gd name="connsiteX16" fmla="*/ 6623145 w 6978645"/>
              <a:gd name="connsiteY16" fmla="*/ 160750 h 265238"/>
              <a:gd name="connsiteX17" fmla="*/ 6711561 w 6978645"/>
              <a:gd name="connsiteY17" fmla="*/ 176825 h 265238"/>
              <a:gd name="connsiteX18" fmla="*/ 6743712 w 6978645"/>
              <a:gd name="connsiteY18" fmla="*/ 184863 h 265238"/>
              <a:gd name="connsiteX19" fmla="*/ 6888392 w 6978645"/>
              <a:gd name="connsiteY19" fmla="*/ 192900 h 265238"/>
              <a:gd name="connsiteX20" fmla="*/ 6952695 w 6978645"/>
              <a:gd name="connsiteY20" fmla="*/ 225050 h 265238"/>
              <a:gd name="connsiteX21" fmla="*/ 6976808 w 6978645"/>
              <a:gd name="connsiteY21" fmla="*/ 241125 h 265238"/>
              <a:gd name="connsiteX22" fmla="*/ 6976808 w 6978645"/>
              <a:gd name="connsiteY22" fmla="*/ 265238 h 265238"/>
              <a:gd name="connsiteX0" fmla="*/ 0 w 6978645"/>
              <a:gd name="connsiteY0" fmla="*/ 265238 h 265238"/>
              <a:gd name="connsiteX1" fmla="*/ 48226 w 6978645"/>
              <a:gd name="connsiteY1" fmla="*/ 241125 h 265238"/>
              <a:gd name="connsiteX2" fmla="*/ 72340 w 6978645"/>
              <a:gd name="connsiteY2" fmla="*/ 217013 h 265238"/>
              <a:gd name="connsiteX3" fmla="*/ 297398 w 6978645"/>
              <a:gd name="connsiteY3" fmla="*/ 96450 h 265238"/>
              <a:gd name="connsiteX4" fmla="*/ 321511 w 6978645"/>
              <a:gd name="connsiteY4" fmla="*/ 88413 h 265238"/>
              <a:gd name="connsiteX5" fmla="*/ 570683 w 6978645"/>
              <a:gd name="connsiteY5" fmla="*/ 48225 h 265238"/>
              <a:gd name="connsiteX6" fmla="*/ 795742 w 6978645"/>
              <a:gd name="connsiteY6" fmla="*/ 32150 h 265238"/>
              <a:gd name="connsiteX7" fmla="*/ 980611 w 6978645"/>
              <a:gd name="connsiteY7" fmla="*/ 8038 h 265238"/>
              <a:gd name="connsiteX8" fmla="*/ 3922445 w 6978645"/>
              <a:gd name="connsiteY8" fmla="*/ 0 h 265238"/>
              <a:gd name="connsiteX9" fmla="*/ 4621733 w 6978645"/>
              <a:gd name="connsiteY9" fmla="*/ 80375 h 265238"/>
              <a:gd name="connsiteX10" fmla="*/ 5666647 w 6978645"/>
              <a:gd name="connsiteY10" fmla="*/ 112525 h 265238"/>
              <a:gd name="connsiteX11" fmla="*/ 5851517 w 6978645"/>
              <a:gd name="connsiteY11" fmla="*/ 128600 h 265238"/>
              <a:gd name="connsiteX12" fmla="*/ 6446314 w 6978645"/>
              <a:gd name="connsiteY12" fmla="*/ 136638 h 265238"/>
              <a:gd name="connsiteX13" fmla="*/ 6518654 w 6978645"/>
              <a:gd name="connsiteY13" fmla="*/ 144675 h 265238"/>
              <a:gd name="connsiteX14" fmla="*/ 6566881 w 6978645"/>
              <a:gd name="connsiteY14" fmla="*/ 152713 h 265238"/>
              <a:gd name="connsiteX15" fmla="*/ 6623145 w 6978645"/>
              <a:gd name="connsiteY15" fmla="*/ 160750 h 265238"/>
              <a:gd name="connsiteX16" fmla="*/ 6711561 w 6978645"/>
              <a:gd name="connsiteY16" fmla="*/ 176825 h 265238"/>
              <a:gd name="connsiteX17" fmla="*/ 6743712 w 6978645"/>
              <a:gd name="connsiteY17" fmla="*/ 184863 h 265238"/>
              <a:gd name="connsiteX18" fmla="*/ 6888392 w 6978645"/>
              <a:gd name="connsiteY18" fmla="*/ 192900 h 265238"/>
              <a:gd name="connsiteX19" fmla="*/ 6952695 w 6978645"/>
              <a:gd name="connsiteY19" fmla="*/ 225050 h 265238"/>
              <a:gd name="connsiteX20" fmla="*/ 6976808 w 6978645"/>
              <a:gd name="connsiteY20" fmla="*/ 241125 h 265238"/>
              <a:gd name="connsiteX21" fmla="*/ 6976808 w 6978645"/>
              <a:gd name="connsiteY21" fmla="*/ 265238 h 265238"/>
              <a:gd name="connsiteX0" fmla="*/ 0 w 6978645"/>
              <a:gd name="connsiteY0" fmla="*/ 265238 h 265238"/>
              <a:gd name="connsiteX1" fmla="*/ 48226 w 6978645"/>
              <a:gd name="connsiteY1" fmla="*/ 241125 h 265238"/>
              <a:gd name="connsiteX2" fmla="*/ 72340 w 6978645"/>
              <a:gd name="connsiteY2" fmla="*/ 217013 h 265238"/>
              <a:gd name="connsiteX3" fmla="*/ 297398 w 6978645"/>
              <a:gd name="connsiteY3" fmla="*/ 96450 h 265238"/>
              <a:gd name="connsiteX4" fmla="*/ 321511 w 6978645"/>
              <a:gd name="connsiteY4" fmla="*/ 88413 h 265238"/>
              <a:gd name="connsiteX5" fmla="*/ 570683 w 6978645"/>
              <a:gd name="connsiteY5" fmla="*/ 48225 h 265238"/>
              <a:gd name="connsiteX6" fmla="*/ 795742 w 6978645"/>
              <a:gd name="connsiteY6" fmla="*/ 32150 h 265238"/>
              <a:gd name="connsiteX7" fmla="*/ 980611 w 6978645"/>
              <a:gd name="connsiteY7" fmla="*/ 8038 h 265238"/>
              <a:gd name="connsiteX8" fmla="*/ 3922445 w 6978645"/>
              <a:gd name="connsiteY8" fmla="*/ 0 h 265238"/>
              <a:gd name="connsiteX9" fmla="*/ 5666647 w 6978645"/>
              <a:gd name="connsiteY9" fmla="*/ 112525 h 265238"/>
              <a:gd name="connsiteX10" fmla="*/ 5851517 w 6978645"/>
              <a:gd name="connsiteY10" fmla="*/ 128600 h 265238"/>
              <a:gd name="connsiteX11" fmla="*/ 6446314 w 6978645"/>
              <a:gd name="connsiteY11" fmla="*/ 136638 h 265238"/>
              <a:gd name="connsiteX12" fmla="*/ 6518654 w 6978645"/>
              <a:gd name="connsiteY12" fmla="*/ 144675 h 265238"/>
              <a:gd name="connsiteX13" fmla="*/ 6566881 w 6978645"/>
              <a:gd name="connsiteY13" fmla="*/ 152713 h 265238"/>
              <a:gd name="connsiteX14" fmla="*/ 6623145 w 6978645"/>
              <a:gd name="connsiteY14" fmla="*/ 160750 h 265238"/>
              <a:gd name="connsiteX15" fmla="*/ 6711561 w 6978645"/>
              <a:gd name="connsiteY15" fmla="*/ 176825 h 265238"/>
              <a:gd name="connsiteX16" fmla="*/ 6743712 w 6978645"/>
              <a:gd name="connsiteY16" fmla="*/ 184863 h 265238"/>
              <a:gd name="connsiteX17" fmla="*/ 6888392 w 6978645"/>
              <a:gd name="connsiteY17" fmla="*/ 192900 h 265238"/>
              <a:gd name="connsiteX18" fmla="*/ 6952695 w 6978645"/>
              <a:gd name="connsiteY18" fmla="*/ 225050 h 265238"/>
              <a:gd name="connsiteX19" fmla="*/ 6976808 w 6978645"/>
              <a:gd name="connsiteY19" fmla="*/ 241125 h 265238"/>
              <a:gd name="connsiteX20" fmla="*/ 6976808 w 6978645"/>
              <a:gd name="connsiteY20" fmla="*/ 265238 h 265238"/>
              <a:gd name="connsiteX0" fmla="*/ 0 w 6978645"/>
              <a:gd name="connsiteY0" fmla="*/ 272904 h 272904"/>
              <a:gd name="connsiteX1" fmla="*/ 48226 w 6978645"/>
              <a:gd name="connsiteY1" fmla="*/ 248791 h 272904"/>
              <a:gd name="connsiteX2" fmla="*/ 72340 w 6978645"/>
              <a:gd name="connsiteY2" fmla="*/ 224679 h 272904"/>
              <a:gd name="connsiteX3" fmla="*/ 297398 w 6978645"/>
              <a:gd name="connsiteY3" fmla="*/ 104116 h 272904"/>
              <a:gd name="connsiteX4" fmla="*/ 321511 w 6978645"/>
              <a:gd name="connsiteY4" fmla="*/ 96079 h 272904"/>
              <a:gd name="connsiteX5" fmla="*/ 570683 w 6978645"/>
              <a:gd name="connsiteY5" fmla="*/ 55891 h 272904"/>
              <a:gd name="connsiteX6" fmla="*/ 795742 w 6978645"/>
              <a:gd name="connsiteY6" fmla="*/ 39816 h 272904"/>
              <a:gd name="connsiteX7" fmla="*/ 980611 w 6978645"/>
              <a:gd name="connsiteY7" fmla="*/ 15704 h 272904"/>
              <a:gd name="connsiteX8" fmla="*/ 3922445 w 6978645"/>
              <a:gd name="connsiteY8" fmla="*/ 7666 h 272904"/>
              <a:gd name="connsiteX9" fmla="*/ 5851517 w 6978645"/>
              <a:gd name="connsiteY9" fmla="*/ 136266 h 272904"/>
              <a:gd name="connsiteX10" fmla="*/ 6446314 w 6978645"/>
              <a:gd name="connsiteY10" fmla="*/ 144304 h 272904"/>
              <a:gd name="connsiteX11" fmla="*/ 6518654 w 6978645"/>
              <a:gd name="connsiteY11" fmla="*/ 152341 h 272904"/>
              <a:gd name="connsiteX12" fmla="*/ 6566881 w 6978645"/>
              <a:gd name="connsiteY12" fmla="*/ 160379 h 272904"/>
              <a:gd name="connsiteX13" fmla="*/ 6623145 w 6978645"/>
              <a:gd name="connsiteY13" fmla="*/ 168416 h 272904"/>
              <a:gd name="connsiteX14" fmla="*/ 6711561 w 6978645"/>
              <a:gd name="connsiteY14" fmla="*/ 184491 h 272904"/>
              <a:gd name="connsiteX15" fmla="*/ 6743712 w 6978645"/>
              <a:gd name="connsiteY15" fmla="*/ 192529 h 272904"/>
              <a:gd name="connsiteX16" fmla="*/ 6888392 w 6978645"/>
              <a:gd name="connsiteY16" fmla="*/ 200566 h 272904"/>
              <a:gd name="connsiteX17" fmla="*/ 6952695 w 6978645"/>
              <a:gd name="connsiteY17" fmla="*/ 232716 h 272904"/>
              <a:gd name="connsiteX18" fmla="*/ 6976808 w 6978645"/>
              <a:gd name="connsiteY18" fmla="*/ 248791 h 272904"/>
              <a:gd name="connsiteX19" fmla="*/ 6976808 w 6978645"/>
              <a:gd name="connsiteY19" fmla="*/ 272904 h 272904"/>
              <a:gd name="connsiteX0" fmla="*/ 0 w 6978645"/>
              <a:gd name="connsiteY0" fmla="*/ 273487 h 273487"/>
              <a:gd name="connsiteX1" fmla="*/ 48226 w 6978645"/>
              <a:gd name="connsiteY1" fmla="*/ 249374 h 273487"/>
              <a:gd name="connsiteX2" fmla="*/ 72340 w 6978645"/>
              <a:gd name="connsiteY2" fmla="*/ 225262 h 273487"/>
              <a:gd name="connsiteX3" fmla="*/ 297398 w 6978645"/>
              <a:gd name="connsiteY3" fmla="*/ 104699 h 273487"/>
              <a:gd name="connsiteX4" fmla="*/ 321511 w 6978645"/>
              <a:gd name="connsiteY4" fmla="*/ 96662 h 273487"/>
              <a:gd name="connsiteX5" fmla="*/ 570683 w 6978645"/>
              <a:gd name="connsiteY5" fmla="*/ 56474 h 273487"/>
              <a:gd name="connsiteX6" fmla="*/ 795742 w 6978645"/>
              <a:gd name="connsiteY6" fmla="*/ 40399 h 273487"/>
              <a:gd name="connsiteX7" fmla="*/ 980611 w 6978645"/>
              <a:gd name="connsiteY7" fmla="*/ 16287 h 273487"/>
              <a:gd name="connsiteX8" fmla="*/ 3922445 w 6978645"/>
              <a:gd name="connsiteY8" fmla="*/ 8249 h 273487"/>
              <a:gd name="connsiteX9" fmla="*/ 6446314 w 6978645"/>
              <a:gd name="connsiteY9" fmla="*/ 144887 h 273487"/>
              <a:gd name="connsiteX10" fmla="*/ 6518654 w 6978645"/>
              <a:gd name="connsiteY10" fmla="*/ 152924 h 273487"/>
              <a:gd name="connsiteX11" fmla="*/ 6566881 w 6978645"/>
              <a:gd name="connsiteY11" fmla="*/ 160962 h 273487"/>
              <a:gd name="connsiteX12" fmla="*/ 6623145 w 6978645"/>
              <a:gd name="connsiteY12" fmla="*/ 168999 h 273487"/>
              <a:gd name="connsiteX13" fmla="*/ 6711561 w 6978645"/>
              <a:gd name="connsiteY13" fmla="*/ 185074 h 273487"/>
              <a:gd name="connsiteX14" fmla="*/ 6743712 w 6978645"/>
              <a:gd name="connsiteY14" fmla="*/ 193112 h 273487"/>
              <a:gd name="connsiteX15" fmla="*/ 6888392 w 6978645"/>
              <a:gd name="connsiteY15" fmla="*/ 201149 h 273487"/>
              <a:gd name="connsiteX16" fmla="*/ 6952695 w 6978645"/>
              <a:gd name="connsiteY16" fmla="*/ 233299 h 273487"/>
              <a:gd name="connsiteX17" fmla="*/ 6976808 w 6978645"/>
              <a:gd name="connsiteY17" fmla="*/ 249374 h 273487"/>
              <a:gd name="connsiteX18" fmla="*/ 6976808 w 6978645"/>
              <a:gd name="connsiteY18" fmla="*/ 273487 h 273487"/>
              <a:gd name="connsiteX0" fmla="*/ 0 w 6978645"/>
              <a:gd name="connsiteY0" fmla="*/ 273487 h 273487"/>
              <a:gd name="connsiteX1" fmla="*/ 48226 w 6978645"/>
              <a:gd name="connsiteY1" fmla="*/ 249374 h 273487"/>
              <a:gd name="connsiteX2" fmla="*/ 72340 w 6978645"/>
              <a:gd name="connsiteY2" fmla="*/ 225262 h 273487"/>
              <a:gd name="connsiteX3" fmla="*/ 297398 w 6978645"/>
              <a:gd name="connsiteY3" fmla="*/ 104699 h 273487"/>
              <a:gd name="connsiteX4" fmla="*/ 321511 w 6978645"/>
              <a:gd name="connsiteY4" fmla="*/ 96662 h 273487"/>
              <a:gd name="connsiteX5" fmla="*/ 570683 w 6978645"/>
              <a:gd name="connsiteY5" fmla="*/ 56474 h 273487"/>
              <a:gd name="connsiteX6" fmla="*/ 795742 w 6978645"/>
              <a:gd name="connsiteY6" fmla="*/ 40399 h 273487"/>
              <a:gd name="connsiteX7" fmla="*/ 980611 w 6978645"/>
              <a:gd name="connsiteY7" fmla="*/ 16287 h 273487"/>
              <a:gd name="connsiteX8" fmla="*/ 3922445 w 6978645"/>
              <a:gd name="connsiteY8" fmla="*/ 8249 h 273487"/>
              <a:gd name="connsiteX9" fmla="*/ 6446314 w 6978645"/>
              <a:gd name="connsiteY9" fmla="*/ 144887 h 273487"/>
              <a:gd name="connsiteX10" fmla="*/ 6518654 w 6978645"/>
              <a:gd name="connsiteY10" fmla="*/ 152924 h 273487"/>
              <a:gd name="connsiteX11" fmla="*/ 6566881 w 6978645"/>
              <a:gd name="connsiteY11" fmla="*/ 160962 h 273487"/>
              <a:gd name="connsiteX12" fmla="*/ 6623145 w 6978645"/>
              <a:gd name="connsiteY12" fmla="*/ 168999 h 273487"/>
              <a:gd name="connsiteX13" fmla="*/ 6743712 w 6978645"/>
              <a:gd name="connsiteY13" fmla="*/ 193112 h 273487"/>
              <a:gd name="connsiteX14" fmla="*/ 6888392 w 6978645"/>
              <a:gd name="connsiteY14" fmla="*/ 201149 h 273487"/>
              <a:gd name="connsiteX15" fmla="*/ 6952695 w 6978645"/>
              <a:gd name="connsiteY15" fmla="*/ 233299 h 273487"/>
              <a:gd name="connsiteX16" fmla="*/ 6976808 w 6978645"/>
              <a:gd name="connsiteY16" fmla="*/ 249374 h 273487"/>
              <a:gd name="connsiteX17" fmla="*/ 6976808 w 6978645"/>
              <a:gd name="connsiteY17" fmla="*/ 273487 h 273487"/>
              <a:gd name="connsiteX0" fmla="*/ 0 w 6978645"/>
              <a:gd name="connsiteY0" fmla="*/ 273487 h 273487"/>
              <a:gd name="connsiteX1" fmla="*/ 48226 w 6978645"/>
              <a:gd name="connsiteY1" fmla="*/ 249374 h 273487"/>
              <a:gd name="connsiteX2" fmla="*/ 72340 w 6978645"/>
              <a:gd name="connsiteY2" fmla="*/ 225262 h 273487"/>
              <a:gd name="connsiteX3" fmla="*/ 297398 w 6978645"/>
              <a:gd name="connsiteY3" fmla="*/ 104699 h 273487"/>
              <a:gd name="connsiteX4" fmla="*/ 321511 w 6978645"/>
              <a:gd name="connsiteY4" fmla="*/ 96662 h 273487"/>
              <a:gd name="connsiteX5" fmla="*/ 570683 w 6978645"/>
              <a:gd name="connsiteY5" fmla="*/ 56474 h 273487"/>
              <a:gd name="connsiteX6" fmla="*/ 795742 w 6978645"/>
              <a:gd name="connsiteY6" fmla="*/ 40399 h 273487"/>
              <a:gd name="connsiteX7" fmla="*/ 980611 w 6978645"/>
              <a:gd name="connsiteY7" fmla="*/ 16287 h 273487"/>
              <a:gd name="connsiteX8" fmla="*/ 3922445 w 6978645"/>
              <a:gd name="connsiteY8" fmla="*/ 8249 h 273487"/>
              <a:gd name="connsiteX9" fmla="*/ 6446314 w 6978645"/>
              <a:gd name="connsiteY9" fmla="*/ 144887 h 273487"/>
              <a:gd name="connsiteX10" fmla="*/ 6518654 w 6978645"/>
              <a:gd name="connsiteY10" fmla="*/ 152924 h 273487"/>
              <a:gd name="connsiteX11" fmla="*/ 6623145 w 6978645"/>
              <a:gd name="connsiteY11" fmla="*/ 168999 h 273487"/>
              <a:gd name="connsiteX12" fmla="*/ 6743712 w 6978645"/>
              <a:gd name="connsiteY12" fmla="*/ 193112 h 273487"/>
              <a:gd name="connsiteX13" fmla="*/ 6888392 w 6978645"/>
              <a:gd name="connsiteY13" fmla="*/ 201149 h 273487"/>
              <a:gd name="connsiteX14" fmla="*/ 6952695 w 6978645"/>
              <a:gd name="connsiteY14" fmla="*/ 233299 h 273487"/>
              <a:gd name="connsiteX15" fmla="*/ 6976808 w 6978645"/>
              <a:gd name="connsiteY15" fmla="*/ 249374 h 273487"/>
              <a:gd name="connsiteX16" fmla="*/ 6976808 w 6978645"/>
              <a:gd name="connsiteY16" fmla="*/ 273487 h 273487"/>
              <a:gd name="connsiteX0" fmla="*/ 0 w 6978645"/>
              <a:gd name="connsiteY0" fmla="*/ 273487 h 273487"/>
              <a:gd name="connsiteX1" fmla="*/ 48226 w 6978645"/>
              <a:gd name="connsiteY1" fmla="*/ 249374 h 273487"/>
              <a:gd name="connsiteX2" fmla="*/ 72340 w 6978645"/>
              <a:gd name="connsiteY2" fmla="*/ 225262 h 273487"/>
              <a:gd name="connsiteX3" fmla="*/ 297398 w 6978645"/>
              <a:gd name="connsiteY3" fmla="*/ 104699 h 273487"/>
              <a:gd name="connsiteX4" fmla="*/ 321511 w 6978645"/>
              <a:gd name="connsiteY4" fmla="*/ 96662 h 273487"/>
              <a:gd name="connsiteX5" fmla="*/ 570683 w 6978645"/>
              <a:gd name="connsiteY5" fmla="*/ 56474 h 273487"/>
              <a:gd name="connsiteX6" fmla="*/ 795742 w 6978645"/>
              <a:gd name="connsiteY6" fmla="*/ 40399 h 273487"/>
              <a:gd name="connsiteX7" fmla="*/ 980611 w 6978645"/>
              <a:gd name="connsiteY7" fmla="*/ 16287 h 273487"/>
              <a:gd name="connsiteX8" fmla="*/ 3922445 w 6978645"/>
              <a:gd name="connsiteY8" fmla="*/ 8249 h 273487"/>
              <a:gd name="connsiteX9" fmla="*/ 6446314 w 6978645"/>
              <a:gd name="connsiteY9" fmla="*/ 144887 h 273487"/>
              <a:gd name="connsiteX10" fmla="*/ 6623145 w 6978645"/>
              <a:gd name="connsiteY10" fmla="*/ 168999 h 273487"/>
              <a:gd name="connsiteX11" fmla="*/ 6743712 w 6978645"/>
              <a:gd name="connsiteY11" fmla="*/ 193112 h 273487"/>
              <a:gd name="connsiteX12" fmla="*/ 6888392 w 6978645"/>
              <a:gd name="connsiteY12" fmla="*/ 201149 h 273487"/>
              <a:gd name="connsiteX13" fmla="*/ 6952695 w 6978645"/>
              <a:gd name="connsiteY13" fmla="*/ 233299 h 273487"/>
              <a:gd name="connsiteX14" fmla="*/ 6976808 w 6978645"/>
              <a:gd name="connsiteY14" fmla="*/ 249374 h 273487"/>
              <a:gd name="connsiteX15" fmla="*/ 6976808 w 6978645"/>
              <a:gd name="connsiteY15" fmla="*/ 273487 h 273487"/>
              <a:gd name="connsiteX0" fmla="*/ 0 w 6978645"/>
              <a:gd name="connsiteY0" fmla="*/ 273487 h 273487"/>
              <a:gd name="connsiteX1" fmla="*/ 48226 w 6978645"/>
              <a:gd name="connsiteY1" fmla="*/ 249374 h 273487"/>
              <a:gd name="connsiteX2" fmla="*/ 72340 w 6978645"/>
              <a:gd name="connsiteY2" fmla="*/ 225262 h 273487"/>
              <a:gd name="connsiteX3" fmla="*/ 297398 w 6978645"/>
              <a:gd name="connsiteY3" fmla="*/ 104699 h 273487"/>
              <a:gd name="connsiteX4" fmla="*/ 321511 w 6978645"/>
              <a:gd name="connsiteY4" fmla="*/ 96662 h 273487"/>
              <a:gd name="connsiteX5" fmla="*/ 570683 w 6978645"/>
              <a:gd name="connsiteY5" fmla="*/ 56474 h 273487"/>
              <a:gd name="connsiteX6" fmla="*/ 795742 w 6978645"/>
              <a:gd name="connsiteY6" fmla="*/ 40399 h 273487"/>
              <a:gd name="connsiteX7" fmla="*/ 980611 w 6978645"/>
              <a:gd name="connsiteY7" fmla="*/ 16287 h 273487"/>
              <a:gd name="connsiteX8" fmla="*/ 3922445 w 6978645"/>
              <a:gd name="connsiteY8" fmla="*/ 8249 h 273487"/>
              <a:gd name="connsiteX9" fmla="*/ 6446314 w 6978645"/>
              <a:gd name="connsiteY9" fmla="*/ 144887 h 273487"/>
              <a:gd name="connsiteX10" fmla="*/ 6623145 w 6978645"/>
              <a:gd name="connsiteY10" fmla="*/ 168999 h 273487"/>
              <a:gd name="connsiteX11" fmla="*/ 6888392 w 6978645"/>
              <a:gd name="connsiteY11" fmla="*/ 201149 h 273487"/>
              <a:gd name="connsiteX12" fmla="*/ 6952695 w 6978645"/>
              <a:gd name="connsiteY12" fmla="*/ 233299 h 273487"/>
              <a:gd name="connsiteX13" fmla="*/ 6976808 w 6978645"/>
              <a:gd name="connsiteY13" fmla="*/ 249374 h 273487"/>
              <a:gd name="connsiteX14" fmla="*/ 6976808 w 6978645"/>
              <a:gd name="connsiteY14" fmla="*/ 273487 h 273487"/>
              <a:gd name="connsiteX0" fmla="*/ 0 w 6985375"/>
              <a:gd name="connsiteY0" fmla="*/ 273487 h 273487"/>
              <a:gd name="connsiteX1" fmla="*/ 48226 w 6985375"/>
              <a:gd name="connsiteY1" fmla="*/ 249374 h 273487"/>
              <a:gd name="connsiteX2" fmla="*/ 72340 w 6985375"/>
              <a:gd name="connsiteY2" fmla="*/ 225262 h 273487"/>
              <a:gd name="connsiteX3" fmla="*/ 297398 w 6985375"/>
              <a:gd name="connsiteY3" fmla="*/ 104699 h 273487"/>
              <a:gd name="connsiteX4" fmla="*/ 321511 w 6985375"/>
              <a:gd name="connsiteY4" fmla="*/ 96662 h 273487"/>
              <a:gd name="connsiteX5" fmla="*/ 570683 w 6985375"/>
              <a:gd name="connsiteY5" fmla="*/ 56474 h 273487"/>
              <a:gd name="connsiteX6" fmla="*/ 795742 w 6985375"/>
              <a:gd name="connsiteY6" fmla="*/ 40399 h 273487"/>
              <a:gd name="connsiteX7" fmla="*/ 980611 w 6985375"/>
              <a:gd name="connsiteY7" fmla="*/ 16287 h 273487"/>
              <a:gd name="connsiteX8" fmla="*/ 3922445 w 6985375"/>
              <a:gd name="connsiteY8" fmla="*/ 8249 h 273487"/>
              <a:gd name="connsiteX9" fmla="*/ 6446314 w 6985375"/>
              <a:gd name="connsiteY9" fmla="*/ 144887 h 273487"/>
              <a:gd name="connsiteX10" fmla="*/ 6623145 w 6985375"/>
              <a:gd name="connsiteY10" fmla="*/ 168999 h 273487"/>
              <a:gd name="connsiteX11" fmla="*/ 6952695 w 6985375"/>
              <a:gd name="connsiteY11" fmla="*/ 233299 h 273487"/>
              <a:gd name="connsiteX12" fmla="*/ 6976808 w 6985375"/>
              <a:gd name="connsiteY12" fmla="*/ 249374 h 273487"/>
              <a:gd name="connsiteX13" fmla="*/ 6976808 w 6985375"/>
              <a:gd name="connsiteY13" fmla="*/ 273487 h 273487"/>
              <a:gd name="connsiteX0" fmla="*/ 0 w 7003005"/>
              <a:gd name="connsiteY0" fmla="*/ 273487 h 273487"/>
              <a:gd name="connsiteX1" fmla="*/ 48226 w 7003005"/>
              <a:gd name="connsiteY1" fmla="*/ 249374 h 273487"/>
              <a:gd name="connsiteX2" fmla="*/ 72340 w 7003005"/>
              <a:gd name="connsiteY2" fmla="*/ 225262 h 273487"/>
              <a:gd name="connsiteX3" fmla="*/ 297398 w 7003005"/>
              <a:gd name="connsiteY3" fmla="*/ 104699 h 273487"/>
              <a:gd name="connsiteX4" fmla="*/ 321511 w 7003005"/>
              <a:gd name="connsiteY4" fmla="*/ 96662 h 273487"/>
              <a:gd name="connsiteX5" fmla="*/ 570683 w 7003005"/>
              <a:gd name="connsiteY5" fmla="*/ 56474 h 273487"/>
              <a:gd name="connsiteX6" fmla="*/ 795742 w 7003005"/>
              <a:gd name="connsiteY6" fmla="*/ 40399 h 273487"/>
              <a:gd name="connsiteX7" fmla="*/ 980611 w 7003005"/>
              <a:gd name="connsiteY7" fmla="*/ 16287 h 273487"/>
              <a:gd name="connsiteX8" fmla="*/ 3922445 w 7003005"/>
              <a:gd name="connsiteY8" fmla="*/ 8249 h 273487"/>
              <a:gd name="connsiteX9" fmla="*/ 6446314 w 7003005"/>
              <a:gd name="connsiteY9" fmla="*/ 144887 h 273487"/>
              <a:gd name="connsiteX10" fmla="*/ 6623145 w 7003005"/>
              <a:gd name="connsiteY10" fmla="*/ 168999 h 273487"/>
              <a:gd name="connsiteX11" fmla="*/ 6976808 w 7003005"/>
              <a:gd name="connsiteY11" fmla="*/ 249374 h 273487"/>
              <a:gd name="connsiteX12" fmla="*/ 6976808 w 7003005"/>
              <a:gd name="connsiteY12" fmla="*/ 273487 h 273487"/>
              <a:gd name="connsiteX0" fmla="*/ 0 w 7000623"/>
              <a:gd name="connsiteY0" fmla="*/ 273487 h 273487"/>
              <a:gd name="connsiteX1" fmla="*/ 48226 w 7000623"/>
              <a:gd name="connsiteY1" fmla="*/ 249374 h 273487"/>
              <a:gd name="connsiteX2" fmla="*/ 72340 w 7000623"/>
              <a:gd name="connsiteY2" fmla="*/ 225262 h 273487"/>
              <a:gd name="connsiteX3" fmla="*/ 297398 w 7000623"/>
              <a:gd name="connsiteY3" fmla="*/ 104699 h 273487"/>
              <a:gd name="connsiteX4" fmla="*/ 321511 w 7000623"/>
              <a:gd name="connsiteY4" fmla="*/ 96662 h 273487"/>
              <a:gd name="connsiteX5" fmla="*/ 570683 w 7000623"/>
              <a:gd name="connsiteY5" fmla="*/ 56474 h 273487"/>
              <a:gd name="connsiteX6" fmla="*/ 795742 w 7000623"/>
              <a:gd name="connsiteY6" fmla="*/ 40399 h 273487"/>
              <a:gd name="connsiteX7" fmla="*/ 980611 w 7000623"/>
              <a:gd name="connsiteY7" fmla="*/ 16287 h 273487"/>
              <a:gd name="connsiteX8" fmla="*/ 3922445 w 7000623"/>
              <a:gd name="connsiteY8" fmla="*/ 8249 h 273487"/>
              <a:gd name="connsiteX9" fmla="*/ 6446314 w 7000623"/>
              <a:gd name="connsiteY9" fmla="*/ 144887 h 273487"/>
              <a:gd name="connsiteX10" fmla="*/ 6655296 w 7000623"/>
              <a:gd name="connsiteY10" fmla="*/ 120774 h 273487"/>
              <a:gd name="connsiteX11" fmla="*/ 6976808 w 7000623"/>
              <a:gd name="connsiteY11" fmla="*/ 249374 h 273487"/>
              <a:gd name="connsiteX12" fmla="*/ 6976808 w 7000623"/>
              <a:gd name="connsiteY12" fmla="*/ 273487 h 273487"/>
              <a:gd name="connsiteX0" fmla="*/ 0 w 7000623"/>
              <a:gd name="connsiteY0" fmla="*/ 265238 h 265238"/>
              <a:gd name="connsiteX1" fmla="*/ 48226 w 7000623"/>
              <a:gd name="connsiteY1" fmla="*/ 241125 h 265238"/>
              <a:gd name="connsiteX2" fmla="*/ 72340 w 7000623"/>
              <a:gd name="connsiteY2" fmla="*/ 217013 h 265238"/>
              <a:gd name="connsiteX3" fmla="*/ 297398 w 7000623"/>
              <a:gd name="connsiteY3" fmla="*/ 96450 h 265238"/>
              <a:gd name="connsiteX4" fmla="*/ 321511 w 7000623"/>
              <a:gd name="connsiteY4" fmla="*/ 88413 h 265238"/>
              <a:gd name="connsiteX5" fmla="*/ 570683 w 7000623"/>
              <a:gd name="connsiteY5" fmla="*/ 48225 h 265238"/>
              <a:gd name="connsiteX6" fmla="*/ 795742 w 7000623"/>
              <a:gd name="connsiteY6" fmla="*/ 32150 h 265238"/>
              <a:gd name="connsiteX7" fmla="*/ 980611 w 7000623"/>
              <a:gd name="connsiteY7" fmla="*/ 8038 h 265238"/>
              <a:gd name="connsiteX8" fmla="*/ 3922445 w 7000623"/>
              <a:gd name="connsiteY8" fmla="*/ 0 h 265238"/>
              <a:gd name="connsiteX9" fmla="*/ 6414162 w 7000623"/>
              <a:gd name="connsiteY9" fmla="*/ 112526 h 265238"/>
              <a:gd name="connsiteX10" fmla="*/ 6655296 w 7000623"/>
              <a:gd name="connsiteY10" fmla="*/ 112525 h 265238"/>
              <a:gd name="connsiteX11" fmla="*/ 6976808 w 7000623"/>
              <a:gd name="connsiteY11" fmla="*/ 241125 h 265238"/>
              <a:gd name="connsiteX12" fmla="*/ 6976808 w 7000623"/>
              <a:gd name="connsiteY12" fmla="*/ 265238 h 265238"/>
              <a:gd name="connsiteX0" fmla="*/ 0 w 7000623"/>
              <a:gd name="connsiteY0" fmla="*/ 271741 h 271741"/>
              <a:gd name="connsiteX1" fmla="*/ 48226 w 7000623"/>
              <a:gd name="connsiteY1" fmla="*/ 247628 h 271741"/>
              <a:gd name="connsiteX2" fmla="*/ 72340 w 7000623"/>
              <a:gd name="connsiteY2" fmla="*/ 223516 h 271741"/>
              <a:gd name="connsiteX3" fmla="*/ 297398 w 7000623"/>
              <a:gd name="connsiteY3" fmla="*/ 102953 h 271741"/>
              <a:gd name="connsiteX4" fmla="*/ 321511 w 7000623"/>
              <a:gd name="connsiteY4" fmla="*/ 94916 h 271741"/>
              <a:gd name="connsiteX5" fmla="*/ 570683 w 7000623"/>
              <a:gd name="connsiteY5" fmla="*/ 54728 h 271741"/>
              <a:gd name="connsiteX6" fmla="*/ 795742 w 7000623"/>
              <a:gd name="connsiteY6" fmla="*/ 38653 h 271741"/>
              <a:gd name="connsiteX7" fmla="*/ 980611 w 7000623"/>
              <a:gd name="connsiteY7" fmla="*/ 14541 h 271741"/>
              <a:gd name="connsiteX8" fmla="*/ 3922445 w 7000623"/>
              <a:gd name="connsiteY8" fmla="*/ 6503 h 271741"/>
              <a:gd name="connsiteX9" fmla="*/ 6655296 w 7000623"/>
              <a:gd name="connsiteY9" fmla="*/ 119028 h 271741"/>
              <a:gd name="connsiteX10" fmla="*/ 6976808 w 7000623"/>
              <a:gd name="connsiteY10" fmla="*/ 247628 h 271741"/>
              <a:gd name="connsiteX11" fmla="*/ 6976808 w 7000623"/>
              <a:gd name="connsiteY11" fmla="*/ 271741 h 271741"/>
              <a:gd name="connsiteX0" fmla="*/ 0 w 7000623"/>
              <a:gd name="connsiteY0" fmla="*/ 272708 h 272708"/>
              <a:gd name="connsiteX1" fmla="*/ 48226 w 7000623"/>
              <a:gd name="connsiteY1" fmla="*/ 248595 h 272708"/>
              <a:gd name="connsiteX2" fmla="*/ 72340 w 7000623"/>
              <a:gd name="connsiteY2" fmla="*/ 224483 h 272708"/>
              <a:gd name="connsiteX3" fmla="*/ 297398 w 7000623"/>
              <a:gd name="connsiteY3" fmla="*/ 103920 h 272708"/>
              <a:gd name="connsiteX4" fmla="*/ 321511 w 7000623"/>
              <a:gd name="connsiteY4" fmla="*/ 95883 h 272708"/>
              <a:gd name="connsiteX5" fmla="*/ 570683 w 7000623"/>
              <a:gd name="connsiteY5" fmla="*/ 55695 h 272708"/>
              <a:gd name="connsiteX6" fmla="*/ 980611 w 7000623"/>
              <a:gd name="connsiteY6" fmla="*/ 15508 h 272708"/>
              <a:gd name="connsiteX7" fmla="*/ 3922445 w 7000623"/>
              <a:gd name="connsiteY7" fmla="*/ 7470 h 272708"/>
              <a:gd name="connsiteX8" fmla="*/ 6655296 w 7000623"/>
              <a:gd name="connsiteY8" fmla="*/ 119995 h 272708"/>
              <a:gd name="connsiteX9" fmla="*/ 6976808 w 7000623"/>
              <a:gd name="connsiteY9" fmla="*/ 248595 h 272708"/>
              <a:gd name="connsiteX10" fmla="*/ 6976808 w 7000623"/>
              <a:gd name="connsiteY10" fmla="*/ 272708 h 272708"/>
              <a:gd name="connsiteX0" fmla="*/ 0 w 6999432"/>
              <a:gd name="connsiteY0" fmla="*/ 270339 h 270339"/>
              <a:gd name="connsiteX1" fmla="*/ 48226 w 6999432"/>
              <a:gd name="connsiteY1" fmla="*/ 246226 h 270339"/>
              <a:gd name="connsiteX2" fmla="*/ 72340 w 6999432"/>
              <a:gd name="connsiteY2" fmla="*/ 222114 h 270339"/>
              <a:gd name="connsiteX3" fmla="*/ 297398 w 6999432"/>
              <a:gd name="connsiteY3" fmla="*/ 101551 h 270339"/>
              <a:gd name="connsiteX4" fmla="*/ 321511 w 6999432"/>
              <a:gd name="connsiteY4" fmla="*/ 93514 h 270339"/>
              <a:gd name="connsiteX5" fmla="*/ 570683 w 6999432"/>
              <a:gd name="connsiteY5" fmla="*/ 53326 h 270339"/>
              <a:gd name="connsiteX6" fmla="*/ 980611 w 6999432"/>
              <a:gd name="connsiteY6" fmla="*/ 13139 h 270339"/>
              <a:gd name="connsiteX7" fmla="*/ 3922445 w 6999432"/>
              <a:gd name="connsiteY7" fmla="*/ 5101 h 270339"/>
              <a:gd name="connsiteX8" fmla="*/ 6671372 w 6999432"/>
              <a:gd name="connsiteY8" fmla="*/ 85476 h 270339"/>
              <a:gd name="connsiteX9" fmla="*/ 6976808 w 6999432"/>
              <a:gd name="connsiteY9" fmla="*/ 246226 h 270339"/>
              <a:gd name="connsiteX10" fmla="*/ 6976808 w 6999432"/>
              <a:gd name="connsiteY10" fmla="*/ 270339 h 270339"/>
              <a:gd name="connsiteX0" fmla="*/ 0 w 6976808"/>
              <a:gd name="connsiteY0" fmla="*/ 270339 h 270339"/>
              <a:gd name="connsiteX1" fmla="*/ 48226 w 6976808"/>
              <a:gd name="connsiteY1" fmla="*/ 246226 h 270339"/>
              <a:gd name="connsiteX2" fmla="*/ 72340 w 6976808"/>
              <a:gd name="connsiteY2" fmla="*/ 222114 h 270339"/>
              <a:gd name="connsiteX3" fmla="*/ 297398 w 6976808"/>
              <a:gd name="connsiteY3" fmla="*/ 101551 h 270339"/>
              <a:gd name="connsiteX4" fmla="*/ 321511 w 6976808"/>
              <a:gd name="connsiteY4" fmla="*/ 93514 h 270339"/>
              <a:gd name="connsiteX5" fmla="*/ 570683 w 6976808"/>
              <a:gd name="connsiteY5" fmla="*/ 53326 h 270339"/>
              <a:gd name="connsiteX6" fmla="*/ 980611 w 6976808"/>
              <a:gd name="connsiteY6" fmla="*/ 13139 h 270339"/>
              <a:gd name="connsiteX7" fmla="*/ 3922445 w 6976808"/>
              <a:gd name="connsiteY7" fmla="*/ 5101 h 270339"/>
              <a:gd name="connsiteX8" fmla="*/ 6671372 w 6976808"/>
              <a:gd name="connsiteY8" fmla="*/ 85476 h 270339"/>
              <a:gd name="connsiteX9" fmla="*/ 6976808 w 6976808"/>
              <a:gd name="connsiteY9" fmla="*/ 246226 h 270339"/>
              <a:gd name="connsiteX0" fmla="*/ 0 w 6936619"/>
              <a:gd name="connsiteY0" fmla="*/ 270339 h 270339"/>
              <a:gd name="connsiteX1" fmla="*/ 48226 w 6936619"/>
              <a:gd name="connsiteY1" fmla="*/ 246226 h 270339"/>
              <a:gd name="connsiteX2" fmla="*/ 72340 w 6936619"/>
              <a:gd name="connsiteY2" fmla="*/ 222114 h 270339"/>
              <a:gd name="connsiteX3" fmla="*/ 297398 w 6936619"/>
              <a:gd name="connsiteY3" fmla="*/ 101551 h 270339"/>
              <a:gd name="connsiteX4" fmla="*/ 321511 w 6936619"/>
              <a:gd name="connsiteY4" fmla="*/ 93514 h 270339"/>
              <a:gd name="connsiteX5" fmla="*/ 570683 w 6936619"/>
              <a:gd name="connsiteY5" fmla="*/ 53326 h 270339"/>
              <a:gd name="connsiteX6" fmla="*/ 980611 w 6936619"/>
              <a:gd name="connsiteY6" fmla="*/ 13139 h 270339"/>
              <a:gd name="connsiteX7" fmla="*/ 3922445 w 6936619"/>
              <a:gd name="connsiteY7" fmla="*/ 5101 h 270339"/>
              <a:gd name="connsiteX8" fmla="*/ 6671372 w 6936619"/>
              <a:gd name="connsiteY8" fmla="*/ 85476 h 270339"/>
              <a:gd name="connsiteX9" fmla="*/ 6936619 w 6936619"/>
              <a:gd name="connsiteY9" fmla="*/ 246226 h 270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36619" h="270339">
                <a:moveTo>
                  <a:pt x="0" y="270339"/>
                </a:moveTo>
                <a:cubicBezTo>
                  <a:pt x="16075" y="262301"/>
                  <a:pt x="33272" y="256195"/>
                  <a:pt x="48226" y="246226"/>
                </a:cubicBezTo>
                <a:cubicBezTo>
                  <a:pt x="57684" y="239921"/>
                  <a:pt x="30811" y="246227"/>
                  <a:pt x="72340" y="222114"/>
                </a:cubicBezTo>
                <a:cubicBezTo>
                  <a:pt x="113869" y="198002"/>
                  <a:pt x="255870" y="122984"/>
                  <a:pt x="297398" y="101551"/>
                </a:cubicBezTo>
                <a:cubicBezTo>
                  <a:pt x="338926" y="80118"/>
                  <a:pt x="275964" y="101552"/>
                  <a:pt x="321511" y="93514"/>
                </a:cubicBezTo>
                <a:cubicBezTo>
                  <a:pt x="367059" y="85477"/>
                  <a:pt x="460833" y="66722"/>
                  <a:pt x="570683" y="53326"/>
                </a:cubicBezTo>
                <a:cubicBezTo>
                  <a:pt x="680533" y="39930"/>
                  <a:pt x="421984" y="21176"/>
                  <a:pt x="980611" y="13139"/>
                </a:cubicBezTo>
                <a:cubicBezTo>
                  <a:pt x="1539238" y="5102"/>
                  <a:pt x="2973985" y="-6955"/>
                  <a:pt x="3922445" y="5101"/>
                </a:cubicBezTo>
                <a:cubicBezTo>
                  <a:pt x="4870905" y="17157"/>
                  <a:pt x="6162312" y="45289"/>
                  <a:pt x="6671372" y="85476"/>
                </a:cubicBezTo>
                <a:cubicBezTo>
                  <a:pt x="6759788" y="102891"/>
                  <a:pt x="6885713" y="215416"/>
                  <a:pt x="6936619" y="246226"/>
                </a:cubicBezTo>
              </a:path>
            </a:pathLst>
          </a:custGeom>
          <a:ln>
            <a:solidFill>
              <a:srgbClr val="000000"/>
            </a:solidFill>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 name="Rectangle 30"/>
          <p:cNvSpPr/>
          <p:nvPr/>
        </p:nvSpPr>
        <p:spPr>
          <a:xfrm>
            <a:off x="1143000" y="3521129"/>
            <a:ext cx="7086600" cy="397857"/>
          </a:xfrm>
          <a:prstGeom prst="rect">
            <a:avLst/>
          </a:prstGeom>
          <a:solidFill>
            <a:schemeClr val="bg1">
              <a:lumMod val="8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Free</a:t>
            </a:r>
            <a:endParaRPr lang="en-US" dirty="0">
              <a:solidFill>
                <a:srgbClr val="000000"/>
              </a:solidFill>
            </a:endParaRPr>
          </a:p>
        </p:txBody>
      </p:sp>
      <p:sp>
        <p:nvSpPr>
          <p:cNvPr id="32" name="Rectangle 31"/>
          <p:cNvSpPr/>
          <p:nvPr/>
        </p:nvSpPr>
        <p:spPr>
          <a:xfrm>
            <a:off x="1143001" y="3521129"/>
            <a:ext cx="152400" cy="397857"/>
          </a:xfrm>
          <a:prstGeom prst="rect">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8077200" y="3521129"/>
            <a:ext cx="152400" cy="397857"/>
          </a:xfrm>
          <a:prstGeom prst="rect">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Freeform 33"/>
          <p:cNvSpPr/>
          <p:nvPr/>
        </p:nvSpPr>
        <p:spPr>
          <a:xfrm>
            <a:off x="1219204" y="3351457"/>
            <a:ext cx="1447801" cy="202754"/>
          </a:xfrm>
          <a:custGeom>
            <a:avLst/>
            <a:gdLst>
              <a:gd name="connsiteX0" fmla="*/ 0 w 6978645"/>
              <a:gd name="connsiteY0" fmla="*/ 273275 h 273275"/>
              <a:gd name="connsiteX1" fmla="*/ 48226 w 6978645"/>
              <a:gd name="connsiteY1" fmla="*/ 249162 h 273275"/>
              <a:gd name="connsiteX2" fmla="*/ 72340 w 6978645"/>
              <a:gd name="connsiteY2" fmla="*/ 225050 h 273275"/>
              <a:gd name="connsiteX3" fmla="*/ 96453 w 6978645"/>
              <a:gd name="connsiteY3" fmla="*/ 208975 h 273275"/>
              <a:gd name="connsiteX4" fmla="*/ 168793 w 6978645"/>
              <a:gd name="connsiteY4" fmla="*/ 152712 h 273275"/>
              <a:gd name="connsiteX5" fmla="*/ 297398 w 6978645"/>
              <a:gd name="connsiteY5" fmla="*/ 104487 h 273275"/>
              <a:gd name="connsiteX6" fmla="*/ 321511 w 6978645"/>
              <a:gd name="connsiteY6" fmla="*/ 96450 h 273275"/>
              <a:gd name="connsiteX7" fmla="*/ 345625 w 6978645"/>
              <a:gd name="connsiteY7" fmla="*/ 88412 h 273275"/>
              <a:gd name="connsiteX8" fmla="*/ 490305 w 6978645"/>
              <a:gd name="connsiteY8" fmla="*/ 72337 h 273275"/>
              <a:gd name="connsiteX9" fmla="*/ 570683 w 6978645"/>
              <a:gd name="connsiteY9" fmla="*/ 56262 h 273275"/>
              <a:gd name="connsiteX10" fmla="*/ 795742 w 6978645"/>
              <a:gd name="connsiteY10" fmla="*/ 40187 h 273275"/>
              <a:gd name="connsiteX11" fmla="*/ 980611 w 6978645"/>
              <a:gd name="connsiteY11" fmla="*/ 16075 h 273275"/>
              <a:gd name="connsiteX12" fmla="*/ 1028838 w 6978645"/>
              <a:gd name="connsiteY12" fmla="*/ 8037 h 273275"/>
              <a:gd name="connsiteX13" fmla="*/ 1133329 w 6978645"/>
              <a:gd name="connsiteY13" fmla="*/ 0 h 273275"/>
              <a:gd name="connsiteX14" fmla="*/ 3922445 w 6978645"/>
              <a:gd name="connsiteY14" fmla="*/ 8037 h 273275"/>
              <a:gd name="connsiteX15" fmla="*/ 4123390 w 6978645"/>
              <a:gd name="connsiteY15" fmla="*/ 32150 h 273275"/>
              <a:gd name="connsiteX16" fmla="*/ 4187692 w 6978645"/>
              <a:gd name="connsiteY16" fmla="*/ 40187 h 273275"/>
              <a:gd name="connsiteX17" fmla="*/ 4428826 w 6978645"/>
              <a:gd name="connsiteY17" fmla="*/ 72337 h 273275"/>
              <a:gd name="connsiteX18" fmla="*/ 4573507 w 6978645"/>
              <a:gd name="connsiteY18" fmla="*/ 80375 h 273275"/>
              <a:gd name="connsiteX19" fmla="*/ 4621733 w 6978645"/>
              <a:gd name="connsiteY19" fmla="*/ 88412 h 273275"/>
              <a:gd name="connsiteX20" fmla="*/ 4798565 w 6978645"/>
              <a:gd name="connsiteY20" fmla="*/ 112525 h 273275"/>
              <a:gd name="connsiteX21" fmla="*/ 5666647 w 6978645"/>
              <a:gd name="connsiteY21" fmla="*/ 120562 h 273275"/>
              <a:gd name="connsiteX22" fmla="*/ 5851517 w 6978645"/>
              <a:gd name="connsiteY22" fmla="*/ 136637 h 273275"/>
              <a:gd name="connsiteX23" fmla="*/ 6446314 w 6978645"/>
              <a:gd name="connsiteY23" fmla="*/ 144675 h 273275"/>
              <a:gd name="connsiteX24" fmla="*/ 6518654 w 6978645"/>
              <a:gd name="connsiteY24" fmla="*/ 152712 h 273275"/>
              <a:gd name="connsiteX25" fmla="*/ 6566881 w 6978645"/>
              <a:gd name="connsiteY25" fmla="*/ 160750 h 273275"/>
              <a:gd name="connsiteX26" fmla="*/ 6623145 w 6978645"/>
              <a:gd name="connsiteY26" fmla="*/ 168787 h 273275"/>
              <a:gd name="connsiteX27" fmla="*/ 6711561 w 6978645"/>
              <a:gd name="connsiteY27" fmla="*/ 184862 h 273275"/>
              <a:gd name="connsiteX28" fmla="*/ 6743712 w 6978645"/>
              <a:gd name="connsiteY28" fmla="*/ 192900 h 273275"/>
              <a:gd name="connsiteX29" fmla="*/ 6888392 w 6978645"/>
              <a:gd name="connsiteY29" fmla="*/ 200937 h 273275"/>
              <a:gd name="connsiteX30" fmla="*/ 6952695 w 6978645"/>
              <a:gd name="connsiteY30" fmla="*/ 233087 h 273275"/>
              <a:gd name="connsiteX31" fmla="*/ 6976808 w 6978645"/>
              <a:gd name="connsiteY31" fmla="*/ 249162 h 273275"/>
              <a:gd name="connsiteX32" fmla="*/ 6976808 w 6978645"/>
              <a:gd name="connsiteY32" fmla="*/ 273275 h 273275"/>
              <a:gd name="connsiteX0" fmla="*/ 0 w 6978645"/>
              <a:gd name="connsiteY0" fmla="*/ 273275 h 273275"/>
              <a:gd name="connsiteX1" fmla="*/ 48226 w 6978645"/>
              <a:gd name="connsiteY1" fmla="*/ 249162 h 273275"/>
              <a:gd name="connsiteX2" fmla="*/ 72340 w 6978645"/>
              <a:gd name="connsiteY2" fmla="*/ 225050 h 273275"/>
              <a:gd name="connsiteX3" fmla="*/ 96453 w 6978645"/>
              <a:gd name="connsiteY3" fmla="*/ 208975 h 273275"/>
              <a:gd name="connsiteX4" fmla="*/ 168793 w 6978645"/>
              <a:gd name="connsiteY4" fmla="*/ 152712 h 273275"/>
              <a:gd name="connsiteX5" fmla="*/ 297398 w 6978645"/>
              <a:gd name="connsiteY5" fmla="*/ 104487 h 273275"/>
              <a:gd name="connsiteX6" fmla="*/ 321511 w 6978645"/>
              <a:gd name="connsiteY6" fmla="*/ 96450 h 273275"/>
              <a:gd name="connsiteX7" fmla="*/ 345625 w 6978645"/>
              <a:gd name="connsiteY7" fmla="*/ 88412 h 273275"/>
              <a:gd name="connsiteX8" fmla="*/ 490305 w 6978645"/>
              <a:gd name="connsiteY8" fmla="*/ 72337 h 273275"/>
              <a:gd name="connsiteX9" fmla="*/ 570683 w 6978645"/>
              <a:gd name="connsiteY9" fmla="*/ 56262 h 273275"/>
              <a:gd name="connsiteX10" fmla="*/ 795742 w 6978645"/>
              <a:gd name="connsiteY10" fmla="*/ 40187 h 273275"/>
              <a:gd name="connsiteX11" fmla="*/ 980611 w 6978645"/>
              <a:gd name="connsiteY11" fmla="*/ 16075 h 273275"/>
              <a:gd name="connsiteX12" fmla="*/ 1028838 w 6978645"/>
              <a:gd name="connsiteY12" fmla="*/ 8037 h 273275"/>
              <a:gd name="connsiteX13" fmla="*/ 1133329 w 6978645"/>
              <a:gd name="connsiteY13" fmla="*/ 0 h 273275"/>
              <a:gd name="connsiteX14" fmla="*/ 3922445 w 6978645"/>
              <a:gd name="connsiteY14" fmla="*/ 8037 h 273275"/>
              <a:gd name="connsiteX15" fmla="*/ 4123390 w 6978645"/>
              <a:gd name="connsiteY15" fmla="*/ 32150 h 273275"/>
              <a:gd name="connsiteX16" fmla="*/ 4187692 w 6978645"/>
              <a:gd name="connsiteY16" fmla="*/ 40187 h 273275"/>
              <a:gd name="connsiteX17" fmla="*/ 4428826 w 6978645"/>
              <a:gd name="connsiteY17" fmla="*/ 72337 h 273275"/>
              <a:gd name="connsiteX18" fmla="*/ 4573507 w 6978645"/>
              <a:gd name="connsiteY18" fmla="*/ 80375 h 273275"/>
              <a:gd name="connsiteX19" fmla="*/ 4621733 w 6978645"/>
              <a:gd name="connsiteY19" fmla="*/ 88412 h 273275"/>
              <a:gd name="connsiteX20" fmla="*/ 5264757 w 6978645"/>
              <a:gd name="connsiteY20" fmla="*/ 64300 h 273275"/>
              <a:gd name="connsiteX21" fmla="*/ 5666647 w 6978645"/>
              <a:gd name="connsiteY21" fmla="*/ 120562 h 273275"/>
              <a:gd name="connsiteX22" fmla="*/ 5851517 w 6978645"/>
              <a:gd name="connsiteY22" fmla="*/ 136637 h 273275"/>
              <a:gd name="connsiteX23" fmla="*/ 6446314 w 6978645"/>
              <a:gd name="connsiteY23" fmla="*/ 144675 h 273275"/>
              <a:gd name="connsiteX24" fmla="*/ 6518654 w 6978645"/>
              <a:gd name="connsiteY24" fmla="*/ 152712 h 273275"/>
              <a:gd name="connsiteX25" fmla="*/ 6566881 w 6978645"/>
              <a:gd name="connsiteY25" fmla="*/ 160750 h 273275"/>
              <a:gd name="connsiteX26" fmla="*/ 6623145 w 6978645"/>
              <a:gd name="connsiteY26" fmla="*/ 168787 h 273275"/>
              <a:gd name="connsiteX27" fmla="*/ 6711561 w 6978645"/>
              <a:gd name="connsiteY27" fmla="*/ 184862 h 273275"/>
              <a:gd name="connsiteX28" fmla="*/ 6743712 w 6978645"/>
              <a:gd name="connsiteY28" fmla="*/ 192900 h 273275"/>
              <a:gd name="connsiteX29" fmla="*/ 6888392 w 6978645"/>
              <a:gd name="connsiteY29" fmla="*/ 200937 h 273275"/>
              <a:gd name="connsiteX30" fmla="*/ 6952695 w 6978645"/>
              <a:gd name="connsiteY30" fmla="*/ 233087 h 273275"/>
              <a:gd name="connsiteX31" fmla="*/ 6976808 w 6978645"/>
              <a:gd name="connsiteY31" fmla="*/ 249162 h 273275"/>
              <a:gd name="connsiteX32" fmla="*/ 6976808 w 6978645"/>
              <a:gd name="connsiteY32" fmla="*/ 273275 h 273275"/>
              <a:gd name="connsiteX0" fmla="*/ 0 w 6978645"/>
              <a:gd name="connsiteY0" fmla="*/ 273275 h 273275"/>
              <a:gd name="connsiteX1" fmla="*/ 48226 w 6978645"/>
              <a:gd name="connsiteY1" fmla="*/ 249162 h 273275"/>
              <a:gd name="connsiteX2" fmla="*/ 72340 w 6978645"/>
              <a:gd name="connsiteY2" fmla="*/ 225050 h 273275"/>
              <a:gd name="connsiteX3" fmla="*/ 96453 w 6978645"/>
              <a:gd name="connsiteY3" fmla="*/ 208975 h 273275"/>
              <a:gd name="connsiteX4" fmla="*/ 168793 w 6978645"/>
              <a:gd name="connsiteY4" fmla="*/ 152712 h 273275"/>
              <a:gd name="connsiteX5" fmla="*/ 297398 w 6978645"/>
              <a:gd name="connsiteY5" fmla="*/ 104487 h 273275"/>
              <a:gd name="connsiteX6" fmla="*/ 321511 w 6978645"/>
              <a:gd name="connsiteY6" fmla="*/ 96450 h 273275"/>
              <a:gd name="connsiteX7" fmla="*/ 345625 w 6978645"/>
              <a:gd name="connsiteY7" fmla="*/ 88412 h 273275"/>
              <a:gd name="connsiteX8" fmla="*/ 490305 w 6978645"/>
              <a:gd name="connsiteY8" fmla="*/ 72337 h 273275"/>
              <a:gd name="connsiteX9" fmla="*/ 570683 w 6978645"/>
              <a:gd name="connsiteY9" fmla="*/ 56262 h 273275"/>
              <a:gd name="connsiteX10" fmla="*/ 795742 w 6978645"/>
              <a:gd name="connsiteY10" fmla="*/ 40187 h 273275"/>
              <a:gd name="connsiteX11" fmla="*/ 980611 w 6978645"/>
              <a:gd name="connsiteY11" fmla="*/ 16075 h 273275"/>
              <a:gd name="connsiteX12" fmla="*/ 1028838 w 6978645"/>
              <a:gd name="connsiteY12" fmla="*/ 8037 h 273275"/>
              <a:gd name="connsiteX13" fmla="*/ 1133329 w 6978645"/>
              <a:gd name="connsiteY13" fmla="*/ 0 h 273275"/>
              <a:gd name="connsiteX14" fmla="*/ 3922445 w 6978645"/>
              <a:gd name="connsiteY14" fmla="*/ 8037 h 273275"/>
              <a:gd name="connsiteX15" fmla="*/ 4123390 w 6978645"/>
              <a:gd name="connsiteY15" fmla="*/ 32150 h 273275"/>
              <a:gd name="connsiteX16" fmla="*/ 4187692 w 6978645"/>
              <a:gd name="connsiteY16" fmla="*/ 40187 h 273275"/>
              <a:gd name="connsiteX17" fmla="*/ 4428826 w 6978645"/>
              <a:gd name="connsiteY17" fmla="*/ 72337 h 273275"/>
              <a:gd name="connsiteX18" fmla="*/ 4573507 w 6978645"/>
              <a:gd name="connsiteY18" fmla="*/ 80375 h 273275"/>
              <a:gd name="connsiteX19" fmla="*/ 4621733 w 6978645"/>
              <a:gd name="connsiteY19" fmla="*/ 88412 h 273275"/>
              <a:gd name="connsiteX20" fmla="*/ 5666647 w 6978645"/>
              <a:gd name="connsiteY20" fmla="*/ 120562 h 273275"/>
              <a:gd name="connsiteX21" fmla="*/ 5851517 w 6978645"/>
              <a:gd name="connsiteY21" fmla="*/ 136637 h 273275"/>
              <a:gd name="connsiteX22" fmla="*/ 6446314 w 6978645"/>
              <a:gd name="connsiteY22" fmla="*/ 144675 h 273275"/>
              <a:gd name="connsiteX23" fmla="*/ 6518654 w 6978645"/>
              <a:gd name="connsiteY23" fmla="*/ 152712 h 273275"/>
              <a:gd name="connsiteX24" fmla="*/ 6566881 w 6978645"/>
              <a:gd name="connsiteY24" fmla="*/ 160750 h 273275"/>
              <a:gd name="connsiteX25" fmla="*/ 6623145 w 6978645"/>
              <a:gd name="connsiteY25" fmla="*/ 168787 h 273275"/>
              <a:gd name="connsiteX26" fmla="*/ 6711561 w 6978645"/>
              <a:gd name="connsiteY26" fmla="*/ 184862 h 273275"/>
              <a:gd name="connsiteX27" fmla="*/ 6743712 w 6978645"/>
              <a:gd name="connsiteY27" fmla="*/ 192900 h 273275"/>
              <a:gd name="connsiteX28" fmla="*/ 6888392 w 6978645"/>
              <a:gd name="connsiteY28" fmla="*/ 200937 h 273275"/>
              <a:gd name="connsiteX29" fmla="*/ 6952695 w 6978645"/>
              <a:gd name="connsiteY29" fmla="*/ 233087 h 273275"/>
              <a:gd name="connsiteX30" fmla="*/ 6976808 w 6978645"/>
              <a:gd name="connsiteY30" fmla="*/ 249162 h 273275"/>
              <a:gd name="connsiteX31" fmla="*/ 6976808 w 6978645"/>
              <a:gd name="connsiteY31" fmla="*/ 273275 h 273275"/>
              <a:gd name="connsiteX0" fmla="*/ 0 w 6978645"/>
              <a:gd name="connsiteY0" fmla="*/ 265238 h 265238"/>
              <a:gd name="connsiteX1" fmla="*/ 48226 w 6978645"/>
              <a:gd name="connsiteY1" fmla="*/ 241125 h 265238"/>
              <a:gd name="connsiteX2" fmla="*/ 72340 w 6978645"/>
              <a:gd name="connsiteY2" fmla="*/ 217013 h 265238"/>
              <a:gd name="connsiteX3" fmla="*/ 96453 w 6978645"/>
              <a:gd name="connsiteY3" fmla="*/ 200938 h 265238"/>
              <a:gd name="connsiteX4" fmla="*/ 168793 w 6978645"/>
              <a:gd name="connsiteY4" fmla="*/ 144675 h 265238"/>
              <a:gd name="connsiteX5" fmla="*/ 297398 w 6978645"/>
              <a:gd name="connsiteY5" fmla="*/ 96450 h 265238"/>
              <a:gd name="connsiteX6" fmla="*/ 321511 w 6978645"/>
              <a:gd name="connsiteY6" fmla="*/ 88413 h 265238"/>
              <a:gd name="connsiteX7" fmla="*/ 345625 w 6978645"/>
              <a:gd name="connsiteY7" fmla="*/ 80375 h 265238"/>
              <a:gd name="connsiteX8" fmla="*/ 490305 w 6978645"/>
              <a:gd name="connsiteY8" fmla="*/ 64300 h 265238"/>
              <a:gd name="connsiteX9" fmla="*/ 570683 w 6978645"/>
              <a:gd name="connsiteY9" fmla="*/ 48225 h 265238"/>
              <a:gd name="connsiteX10" fmla="*/ 795742 w 6978645"/>
              <a:gd name="connsiteY10" fmla="*/ 32150 h 265238"/>
              <a:gd name="connsiteX11" fmla="*/ 980611 w 6978645"/>
              <a:gd name="connsiteY11" fmla="*/ 8038 h 265238"/>
              <a:gd name="connsiteX12" fmla="*/ 1028838 w 6978645"/>
              <a:gd name="connsiteY12" fmla="*/ 0 h 265238"/>
              <a:gd name="connsiteX13" fmla="*/ 3922445 w 6978645"/>
              <a:gd name="connsiteY13" fmla="*/ 0 h 265238"/>
              <a:gd name="connsiteX14" fmla="*/ 4123390 w 6978645"/>
              <a:gd name="connsiteY14" fmla="*/ 24113 h 265238"/>
              <a:gd name="connsiteX15" fmla="*/ 4187692 w 6978645"/>
              <a:gd name="connsiteY15" fmla="*/ 32150 h 265238"/>
              <a:gd name="connsiteX16" fmla="*/ 4428826 w 6978645"/>
              <a:gd name="connsiteY16" fmla="*/ 64300 h 265238"/>
              <a:gd name="connsiteX17" fmla="*/ 4573507 w 6978645"/>
              <a:gd name="connsiteY17" fmla="*/ 72338 h 265238"/>
              <a:gd name="connsiteX18" fmla="*/ 4621733 w 6978645"/>
              <a:gd name="connsiteY18" fmla="*/ 80375 h 265238"/>
              <a:gd name="connsiteX19" fmla="*/ 5666647 w 6978645"/>
              <a:gd name="connsiteY19" fmla="*/ 112525 h 265238"/>
              <a:gd name="connsiteX20" fmla="*/ 5851517 w 6978645"/>
              <a:gd name="connsiteY20" fmla="*/ 128600 h 265238"/>
              <a:gd name="connsiteX21" fmla="*/ 6446314 w 6978645"/>
              <a:gd name="connsiteY21" fmla="*/ 136638 h 265238"/>
              <a:gd name="connsiteX22" fmla="*/ 6518654 w 6978645"/>
              <a:gd name="connsiteY22" fmla="*/ 144675 h 265238"/>
              <a:gd name="connsiteX23" fmla="*/ 6566881 w 6978645"/>
              <a:gd name="connsiteY23" fmla="*/ 152713 h 265238"/>
              <a:gd name="connsiteX24" fmla="*/ 6623145 w 6978645"/>
              <a:gd name="connsiteY24" fmla="*/ 160750 h 265238"/>
              <a:gd name="connsiteX25" fmla="*/ 6711561 w 6978645"/>
              <a:gd name="connsiteY25" fmla="*/ 176825 h 265238"/>
              <a:gd name="connsiteX26" fmla="*/ 6743712 w 6978645"/>
              <a:gd name="connsiteY26" fmla="*/ 184863 h 265238"/>
              <a:gd name="connsiteX27" fmla="*/ 6888392 w 6978645"/>
              <a:gd name="connsiteY27" fmla="*/ 192900 h 265238"/>
              <a:gd name="connsiteX28" fmla="*/ 6952695 w 6978645"/>
              <a:gd name="connsiteY28" fmla="*/ 225050 h 265238"/>
              <a:gd name="connsiteX29" fmla="*/ 6976808 w 6978645"/>
              <a:gd name="connsiteY29" fmla="*/ 241125 h 265238"/>
              <a:gd name="connsiteX30" fmla="*/ 6976808 w 6978645"/>
              <a:gd name="connsiteY30" fmla="*/ 265238 h 265238"/>
              <a:gd name="connsiteX0" fmla="*/ 0 w 6978645"/>
              <a:gd name="connsiteY0" fmla="*/ 265238 h 265238"/>
              <a:gd name="connsiteX1" fmla="*/ 48226 w 6978645"/>
              <a:gd name="connsiteY1" fmla="*/ 241125 h 265238"/>
              <a:gd name="connsiteX2" fmla="*/ 72340 w 6978645"/>
              <a:gd name="connsiteY2" fmla="*/ 217013 h 265238"/>
              <a:gd name="connsiteX3" fmla="*/ 96453 w 6978645"/>
              <a:gd name="connsiteY3" fmla="*/ 200938 h 265238"/>
              <a:gd name="connsiteX4" fmla="*/ 297398 w 6978645"/>
              <a:gd name="connsiteY4" fmla="*/ 96450 h 265238"/>
              <a:gd name="connsiteX5" fmla="*/ 321511 w 6978645"/>
              <a:gd name="connsiteY5" fmla="*/ 88413 h 265238"/>
              <a:gd name="connsiteX6" fmla="*/ 345625 w 6978645"/>
              <a:gd name="connsiteY6" fmla="*/ 80375 h 265238"/>
              <a:gd name="connsiteX7" fmla="*/ 490305 w 6978645"/>
              <a:gd name="connsiteY7" fmla="*/ 64300 h 265238"/>
              <a:gd name="connsiteX8" fmla="*/ 570683 w 6978645"/>
              <a:gd name="connsiteY8" fmla="*/ 48225 h 265238"/>
              <a:gd name="connsiteX9" fmla="*/ 795742 w 6978645"/>
              <a:gd name="connsiteY9" fmla="*/ 32150 h 265238"/>
              <a:gd name="connsiteX10" fmla="*/ 980611 w 6978645"/>
              <a:gd name="connsiteY10" fmla="*/ 8038 h 265238"/>
              <a:gd name="connsiteX11" fmla="*/ 1028838 w 6978645"/>
              <a:gd name="connsiteY11" fmla="*/ 0 h 265238"/>
              <a:gd name="connsiteX12" fmla="*/ 3922445 w 6978645"/>
              <a:gd name="connsiteY12" fmla="*/ 0 h 265238"/>
              <a:gd name="connsiteX13" fmla="*/ 4123390 w 6978645"/>
              <a:gd name="connsiteY13" fmla="*/ 24113 h 265238"/>
              <a:gd name="connsiteX14" fmla="*/ 4187692 w 6978645"/>
              <a:gd name="connsiteY14" fmla="*/ 32150 h 265238"/>
              <a:gd name="connsiteX15" fmla="*/ 4428826 w 6978645"/>
              <a:gd name="connsiteY15" fmla="*/ 64300 h 265238"/>
              <a:gd name="connsiteX16" fmla="*/ 4573507 w 6978645"/>
              <a:gd name="connsiteY16" fmla="*/ 72338 h 265238"/>
              <a:gd name="connsiteX17" fmla="*/ 4621733 w 6978645"/>
              <a:gd name="connsiteY17" fmla="*/ 80375 h 265238"/>
              <a:gd name="connsiteX18" fmla="*/ 5666647 w 6978645"/>
              <a:gd name="connsiteY18" fmla="*/ 112525 h 265238"/>
              <a:gd name="connsiteX19" fmla="*/ 5851517 w 6978645"/>
              <a:gd name="connsiteY19" fmla="*/ 128600 h 265238"/>
              <a:gd name="connsiteX20" fmla="*/ 6446314 w 6978645"/>
              <a:gd name="connsiteY20" fmla="*/ 136638 h 265238"/>
              <a:gd name="connsiteX21" fmla="*/ 6518654 w 6978645"/>
              <a:gd name="connsiteY21" fmla="*/ 144675 h 265238"/>
              <a:gd name="connsiteX22" fmla="*/ 6566881 w 6978645"/>
              <a:gd name="connsiteY22" fmla="*/ 152713 h 265238"/>
              <a:gd name="connsiteX23" fmla="*/ 6623145 w 6978645"/>
              <a:gd name="connsiteY23" fmla="*/ 160750 h 265238"/>
              <a:gd name="connsiteX24" fmla="*/ 6711561 w 6978645"/>
              <a:gd name="connsiteY24" fmla="*/ 176825 h 265238"/>
              <a:gd name="connsiteX25" fmla="*/ 6743712 w 6978645"/>
              <a:gd name="connsiteY25" fmla="*/ 184863 h 265238"/>
              <a:gd name="connsiteX26" fmla="*/ 6888392 w 6978645"/>
              <a:gd name="connsiteY26" fmla="*/ 192900 h 265238"/>
              <a:gd name="connsiteX27" fmla="*/ 6952695 w 6978645"/>
              <a:gd name="connsiteY27" fmla="*/ 225050 h 265238"/>
              <a:gd name="connsiteX28" fmla="*/ 6976808 w 6978645"/>
              <a:gd name="connsiteY28" fmla="*/ 241125 h 265238"/>
              <a:gd name="connsiteX29" fmla="*/ 6976808 w 6978645"/>
              <a:gd name="connsiteY29" fmla="*/ 265238 h 265238"/>
              <a:gd name="connsiteX0" fmla="*/ 0 w 6978645"/>
              <a:gd name="connsiteY0" fmla="*/ 265238 h 265238"/>
              <a:gd name="connsiteX1" fmla="*/ 48226 w 6978645"/>
              <a:gd name="connsiteY1" fmla="*/ 241125 h 265238"/>
              <a:gd name="connsiteX2" fmla="*/ 72340 w 6978645"/>
              <a:gd name="connsiteY2" fmla="*/ 217013 h 265238"/>
              <a:gd name="connsiteX3" fmla="*/ 297398 w 6978645"/>
              <a:gd name="connsiteY3" fmla="*/ 96450 h 265238"/>
              <a:gd name="connsiteX4" fmla="*/ 321511 w 6978645"/>
              <a:gd name="connsiteY4" fmla="*/ 88413 h 265238"/>
              <a:gd name="connsiteX5" fmla="*/ 345625 w 6978645"/>
              <a:gd name="connsiteY5" fmla="*/ 80375 h 265238"/>
              <a:gd name="connsiteX6" fmla="*/ 490305 w 6978645"/>
              <a:gd name="connsiteY6" fmla="*/ 64300 h 265238"/>
              <a:gd name="connsiteX7" fmla="*/ 570683 w 6978645"/>
              <a:gd name="connsiteY7" fmla="*/ 48225 h 265238"/>
              <a:gd name="connsiteX8" fmla="*/ 795742 w 6978645"/>
              <a:gd name="connsiteY8" fmla="*/ 32150 h 265238"/>
              <a:gd name="connsiteX9" fmla="*/ 980611 w 6978645"/>
              <a:gd name="connsiteY9" fmla="*/ 8038 h 265238"/>
              <a:gd name="connsiteX10" fmla="*/ 1028838 w 6978645"/>
              <a:gd name="connsiteY10" fmla="*/ 0 h 265238"/>
              <a:gd name="connsiteX11" fmla="*/ 3922445 w 6978645"/>
              <a:gd name="connsiteY11" fmla="*/ 0 h 265238"/>
              <a:gd name="connsiteX12" fmla="*/ 4123390 w 6978645"/>
              <a:gd name="connsiteY12" fmla="*/ 24113 h 265238"/>
              <a:gd name="connsiteX13" fmla="*/ 4187692 w 6978645"/>
              <a:gd name="connsiteY13" fmla="*/ 32150 h 265238"/>
              <a:gd name="connsiteX14" fmla="*/ 4428826 w 6978645"/>
              <a:gd name="connsiteY14" fmla="*/ 64300 h 265238"/>
              <a:gd name="connsiteX15" fmla="*/ 4573507 w 6978645"/>
              <a:gd name="connsiteY15" fmla="*/ 72338 h 265238"/>
              <a:gd name="connsiteX16" fmla="*/ 4621733 w 6978645"/>
              <a:gd name="connsiteY16" fmla="*/ 80375 h 265238"/>
              <a:gd name="connsiteX17" fmla="*/ 5666647 w 6978645"/>
              <a:gd name="connsiteY17" fmla="*/ 112525 h 265238"/>
              <a:gd name="connsiteX18" fmla="*/ 5851517 w 6978645"/>
              <a:gd name="connsiteY18" fmla="*/ 128600 h 265238"/>
              <a:gd name="connsiteX19" fmla="*/ 6446314 w 6978645"/>
              <a:gd name="connsiteY19" fmla="*/ 136638 h 265238"/>
              <a:gd name="connsiteX20" fmla="*/ 6518654 w 6978645"/>
              <a:gd name="connsiteY20" fmla="*/ 144675 h 265238"/>
              <a:gd name="connsiteX21" fmla="*/ 6566881 w 6978645"/>
              <a:gd name="connsiteY21" fmla="*/ 152713 h 265238"/>
              <a:gd name="connsiteX22" fmla="*/ 6623145 w 6978645"/>
              <a:gd name="connsiteY22" fmla="*/ 160750 h 265238"/>
              <a:gd name="connsiteX23" fmla="*/ 6711561 w 6978645"/>
              <a:gd name="connsiteY23" fmla="*/ 176825 h 265238"/>
              <a:gd name="connsiteX24" fmla="*/ 6743712 w 6978645"/>
              <a:gd name="connsiteY24" fmla="*/ 184863 h 265238"/>
              <a:gd name="connsiteX25" fmla="*/ 6888392 w 6978645"/>
              <a:gd name="connsiteY25" fmla="*/ 192900 h 265238"/>
              <a:gd name="connsiteX26" fmla="*/ 6952695 w 6978645"/>
              <a:gd name="connsiteY26" fmla="*/ 225050 h 265238"/>
              <a:gd name="connsiteX27" fmla="*/ 6976808 w 6978645"/>
              <a:gd name="connsiteY27" fmla="*/ 241125 h 265238"/>
              <a:gd name="connsiteX28" fmla="*/ 6976808 w 6978645"/>
              <a:gd name="connsiteY28" fmla="*/ 265238 h 265238"/>
              <a:gd name="connsiteX0" fmla="*/ 0 w 6978645"/>
              <a:gd name="connsiteY0" fmla="*/ 265238 h 265238"/>
              <a:gd name="connsiteX1" fmla="*/ 48226 w 6978645"/>
              <a:gd name="connsiteY1" fmla="*/ 241125 h 265238"/>
              <a:gd name="connsiteX2" fmla="*/ 72340 w 6978645"/>
              <a:gd name="connsiteY2" fmla="*/ 217013 h 265238"/>
              <a:gd name="connsiteX3" fmla="*/ 297398 w 6978645"/>
              <a:gd name="connsiteY3" fmla="*/ 96450 h 265238"/>
              <a:gd name="connsiteX4" fmla="*/ 321511 w 6978645"/>
              <a:gd name="connsiteY4" fmla="*/ 88413 h 265238"/>
              <a:gd name="connsiteX5" fmla="*/ 490305 w 6978645"/>
              <a:gd name="connsiteY5" fmla="*/ 64300 h 265238"/>
              <a:gd name="connsiteX6" fmla="*/ 570683 w 6978645"/>
              <a:gd name="connsiteY6" fmla="*/ 48225 h 265238"/>
              <a:gd name="connsiteX7" fmla="*/ 795742 w 6978645"/>
              <a:gd name="connsiteY7" fmla="*/ 32150 h 265238"/>
              <a:gd name="connsiteX8" fmla="*/ 980611 w 6978645"/>
              <a:gd name="connsiteY8" fmla="*/ 8038 h 265238"/>
              <a:gd name="connsiteX9" fmla="*/ 1028838 w 6978645"/>
              <a:gd name="connsiteY9" fmla="*/ 0 h 265238"/>
              <a:gd name="connsiteX10" fmla="*/ 3922445 w 6978645"/>
              <a:gd name="connsiteY10" fmla="*/ 0 h 265238"/>
              <a:gd name="connsiteX11" fmla="*/ 4123390 w 6978645"/>
              <a:gd name="connsiteY11" fmla="*/ 24113 h 265238"/>
              <a:gd name="connsiteX12" fmla="*/ 4187692 w 6978645"/>
              <a:gd name="connsiteY12" fmla="*/ 32150 h 265238"/>
              <a:gd name="connsiteX13" fmla="*/ 4428826 w 6978645"/>
              <a:gd name="connsiteY13" fmla="*/ 64300 h 265238"/>
              <a:gd name="connsiteX14" fmla="*/ 4573507 w 6978645"/>
              <a:gd name="connsiteY14" fmla="*/ 72338 h 265238"/>
              <a:gd name="connsiteX15" fmla="*/ 4621733 w 6978645"/>
              <a:gd name="connsiteY15" fmla="*/ 80375 h 265238"/>
              <a:gd name="connsiteX16" fmla="*/ 5666647 w 6978645"/>
              <a:gd name="connsiteY16" fmla="*/ 112525 h 265238"/>
              <a:gd name="connsiteX17" fmla="*/ 5851517 w 6978645"/>
              <a:gd name="connsiteY17" fmla="*/ 128600 h 265238"/>
              <a:gd name="connsiteX18" fmla="*/ 6446314 w 6978645"/>
              <a:gd name="connsiteY18" fmla="*/ 136638 h 265238"/>
              <a:gd name="connsiteX19" fmla="*/ 6518654 w 6978645"/>
              <a:gd name="connsiteY19" fmla="*/ 144675 h 265238"/>
              <a:gd name="connsiteX20" fmla="*/ 6566881 w 6978645"/>
              <a:gd name="connsiteY20" fmla="*/ 152713 h 265238"/>
              <a:gd name="connsiteX21" fmla="*/ 6623145 w 6978645"/>
              <a:gd name="connsiteY21" fmla="*/ 160750 h 265238"/>
              <a:gd name="connsiteX22" fmla="*/ 6711561 w 6978645"/>
              <a:gd name="connsiteY22" fmla="*/ 176825 h 265238"/>
              <a:gd name="connsiteX23" fmla="*/ 6743712 w 6978645"/>
              <a:gd name="connsiteY23" fmla="*/ 184863 h 265238"/>
              <a:gd name="connsiteX24" fmla="*/ 6888392 w 6978645"/>
              <a:gd name="connsiteY24" fmla="*/ 192900 h 265238"/>
              <a:gd name="connsiteX25" fmla="*/ 6952695 w 6978645"/>
              <a:gd name="connsiteY25" fmla="*/ 225050 h 265238"/>
              <a:gd name="connsiteX26" fmla="*/ 6976808 w 6978645"/>
              <a:gd name="connsiteY26" fmla="*/ 241125 h 265238"/>
              <a:gd name="connsiteX27" fmla="*/ 6976808 w 6978645"/>
              <a:gd name="connsiteY27" fmla="*/ 265238 h 265238"/>
              <a:gd name="connsiteX0" fmla="*/ 0 w 6978645"/>
              <a:gd name="connsiteY0" fmla="*/ 265238 h 265238"/>
              <a:gd name="connsiteX1" fmla="*/ 48226 w 6978645"/>
              <a:gd name="connsiteY1" fmla="*/ 241125 h 265238"/>
              <a:gd name="connsiteX2" fmla="*/ 72340 w 6978645"/>
              <a:gd name="connsiteY2" fmla="*/ 217013 h 265238"/>
              <a:gd name="connsiteX3" fmla="*/ 297398 w 6978645"/>
              <a:gd name="connsiteY3" fmla="*/ 96450 h 265238"/>
              <a:gd name="connsiteX4" fmla="*/ 321511 w 6978645"/>
              <a:gd name="connsiteY4" fmla="*/ 88413 h 265238"/>
              <a:gd name="connsiteX5" fmla="*/ 570683 w 6978645"/>
              <a:gd name="connsiteY5" fmla="*/ 48225 h 265238"/>
              <a:gd name="connsiteX6" fmla="*/ 795742 w 6978645"/>
              <a:gd name="connsiteY6" fmla="*/ 32150 h 265238"/>
              <a:gd name="connsiteX7" fmla="*/ 980611 w 6978645"/>
              <a:gd name="connsiteY7" fmla="*/ 8038 h 265238"/>
              <a:gd name="connsiteX8" fmla="*/ 1028838 w 6978645"/>
              <a:gd name="connsiteY8" fmla="*/ 0 h 265238"/>
              <a:gd name="connsiteX9" fmla="*/ 3922445 w 6978645"/>
              <a:gd name="connsiteY9" fmla="*/ 0 h 265238"/>
              <a:gd name="connsiteX10" fmla="*/ 4123390 w 6978645"/>
              <a:gd name="connsiteY10" fmla="*/ 24113 h 265238"/>
              <a:gd name="connsiteX11" fmla="*/ 4187692 w 6978645"/>
              <a:gd name="connsiteY11" fmla="*/ 32150 h 265238"/>
              <a:gd name="connsiteX12" fmla="*/ 4428826 w 6978645"/>
              <a:gd name="connsiteY12" fmla="*/ 64300 h 265238"/>
              <a:gd name="connsiteX13" fmla="*/ 4573507 w 6978645"/>
              <a:gd name="connsiteY13" fmla="*/ 72338 h 265238"/>
              <a:gd name="connsiteX14" fmla="*/ 4621733 w 6978645"/>
              <a:gd name="connsiteY14" fmla="*/ 80375 h 265238"/>
              <a:gd name="connsiteX15" fmla="*/ 5666647 w 6978645"/>
              <a:gd name="connsiteY15" fmla="*/ 112525 h 265238"/>
              <a:gd name="connsiteX16" fmla="*/ 5851517 w 6978645"/>
              <a:gd name="connsiteY16" fmla="*/ 128600 h 265238"/>
              <a:gd name="connsiteX17" fmla="*/ 6446314 w 6978645"/>
              <a:gd name="connsiteY17" fmla="*/ 136638 h 265238"/>
              <a:gd name="connsiteX18" fmla="*/ 6518654 w 6978645"/>
              <a:gd name="connsiteY18" fmla="*/ 144675 h 265238"/>
              <a:gd name="connsiteX19" fmla="*/ 6566881 w 6978645"/>
              <a:gd name="connsiteY19" fmla="*/ 152713 h 265238"/>
              <a:gd name="connsiteX20" fmla="*/ 6623145 w 6978645"/>
              <a:gd name="connsiteY20" fmla="*/ 160750 h 265238"/>
              <a:gd name="connsiteX21" fmla="*/ 6711561 w 6978645"/>
              <a:gd name="connsiteY21" fmla="*/ 176825 h 265238"/>
              <a:gd name="connsiteX22" fmla="*/ 6743712 w 6978645"/>
              <a:gd name="connsiteY22" fmla="*/ 184863 h 265238"/>
              <a:gd name="connsiteX23" fmla="*/ 6888392 w 6978645"/>
              <a:gd name="connsiteY23" fmla="*/ 192900 h 265238"/>
              <a:gd name="connsiteX24" fmla="*/ 6952695 w 6978645"/>
              <a:gd name="connsiteY24" fmla="*/ 225050 h 265238"/>
              <a:gd name="connsiteX25" fmla="*/ 6976808 w 6978645"/>
              <a:gd name="connsiteY25" fmla="*/ 241125 h 265238"/>
              <a:gd name="connsiteX26" fmla="*/ 6976808 w 6978645"/>
              <a:gd name="connsiteY26" fmla="*/ 265238 h 265238"/>
              <a:gd name="connsiteX0" fmla="*/ 0 w 6978645"/>
              <a:gd name="connsiteY0" fmla="*/ 265238 h 265238"/>
              <a:gd name="connsiteX1" fmla="*/ 48226 w 6978645"/>
              <a:gd name="connsiteY1" fmla="*/ 241125 h 265238"/>
              <a:gd name="connsiteX2" fmla="*/ 72340 w 6978645"/>
              <a:gd name="connsiteY2" fmla="*/ 217013 h 265238"/>
              <a:gd name="connsiteX3" fmla="*/ 297398 w 6978645"/>
              <a:gd name="connsiteY3" fmla="*/ 96450 h 265238"/>
              <a:gd name="connsiteX4" fmla="*/ 321511 w 6978645"/>
              <a:gd name="connsiteY4" fmla="*/ 88413 h 265238"/>
              <a:gd name="connsiteX5" fmla="*/ 570683 w 6978645"/>
              <a:gd name="connsiteY5" fmla="*/ 48225 h 265238"/>
              <a:gd name="connsiteX6" fmla="*/ 795742 w 6978645"/>
              <a:gd name="connsiteY6" fmla="*/ 32150 h 265238"/>
              <a:gd name="connsiteX7" fmla="*/ 980611 w 6978645"/>
              <a:gd name="connsiteY7" fmla="*/ 8038 h 265238"/>
              <a:gd name="connsiteX8" fmla="*/ 3922445 w 6978645"/>
              <a:gd name="connsiteY8" fmla="*/ 0 h 265238"/>
              <a:gd name="connsiteX9" fmla="*/ 4123390 w 6978645"/>
              <a:gd name="connsiteY9" fmla="*/ 24113 h 265238"/>
              <a:gd name="connsiteX10" fmla="*/ 4187692 w 6978645"/>
              <a:gd name="connsiteY10" fmla="*/ 32150 h 265238"/>
              <a:gd name="connsiteX11" fmla="*/ 4428826 w 6978645"/>
              <a:gd name="connsiteY11" fmla="*/ 64300 h 265238"/>
              <a:gd name="connsiteX12" fmla="*/ 4573507 w 6978645"/>
              <a:gd name="connsiteY12" fmla="*/ 72338 h 265238"/>
              <a:gd name="connsiteX13" fmla="*/ 4621733 w 6978645"/>
              <a:gd name="connsiteY13" fmla="*/ 80375 h 265238"/>
              <a:gd name="connsiteX14" fmla="*/ 5666647 w 6978645"/>
              <a:gd name="connsiteY14" fmla="*/ 112525 h 265238"/>
              <a:gd name="connsiteX15" fmla="*/ 5851517 w 6978645"/>
              <a:gd name="connsiteY15" fmla="*/ 128600 h 265238"/>
              <a:gd name="connsiteX16" fmla="*/ 6446314 w 6978645"/>
              <a:gd name="connsiteY16" fmla="*/ 136638 h 265238"/>
              <a:gd name="connsiteX17" fmla="*/ 6518654 w 6978645"/>
              <a:gd name="connsiteY17" fmla="*/ 144675 h 265238"/>
              <a:gd name="connsiteX18" fmla="*/ 6566881 w 6978645"/>
              <a:gd name="connsiteY18" fmla="*/ 152713 h 265238"/>
              <a:gd name="connsiteX19" fmla="*/ 6623145 w 6978645"/>
              <a:gd name="connsiteY19" fmla="*/ 160750 h 265238"/>
              <a:gd name="connsiteX20" fmla="*/ 6711561 w 6978645"/>
              <a:gd name="connsiteY20" fmla="*/ 176825 h 265238"/>
              <a:gd name="connsiteX21" fmla="*/ 6743712 w 6978645"/>
              <a:gd name="connsiteY21" fmla="*/ 184863 h 265238"/>
              <a:gd name="connsiteX22" fmla="*/ 6888392 w 6978645"/>
              <a:gd name="connsiteY22" fmla="*/ 192900 h 265238"/>
              <a:gd name="connsiteX23" fmla="*/ 6952695 w 6978645"/>
              <a:gd name="connsiteY23" fmla="*/ 225050 h 265238"/>
              <a:gd name="connsiteX24" fmla="*/ 6976808 w 6978645"/>
              <a:gd name="connsiteY24" fmla="*/ 241125 h 265238"/>
              <a:gd name="connsiteX25" fmla="*/ 6976808 w 6978645"/>
              <a:gd name="connsiteY25" fmla="*/ 265238 h 265238"/>
              <a:gd name="connsiteX0" fmla="*/ 0 w 6978645"/>
              <a:gd name="connsiteY0" fmla="*/ 265238 h 265238"/>
              <a:gd name="connsiteX1" fmla="*/ 48226 w 6978645"/>
              <a:gd name="connsiteY1" fmla="*/ 241125 h 265238"/>
              <a:gd name="connsiteX2" fmla="*/ 72340 w 6978645"/>
              <a:gd name="connsiteY2" fmla="*/ 217013 h 265238"/>
              <a:gd name="connsiteX3" fmla="*/ 297398 w 6978645"/>
              <a:gd name="connsiteY3" fmla="*/ 96450 h 265238"/>
              <a:gd name="connsiteX4" fmla="*/ 321511 w 6978645"/>
              <a:gd name="connsiteY4" fmla="*/ 88413 h 265238"/>
              <a:gd name="connsiteX5" fmla="*/ 570683 w 6978645"/>
              <a:gd name="connsiteY5" fmla="*/ 48225 h 265238"/>
              <a:gd name="connsiteX6" fmla="*/ 795742 w 6978645"/>
              <a:gd name="connsiteY6" fmla="*/ 32150 h 265238"/>
              <a:gd name="connsiteX7" fmla="*/ 980611 w 6978645"/>
              <a:gd name="connsiteY7" fmla="*/ 8038 h 265238"/>
              <a:gd name="connsiteX8" fmla="*/ 3922445 w 6978645"/>
              <a:gd name="connsiteY8" fmla="*/ 0 h 265238"/>
              <a:gd name="connsiteX9" fmla="*/ 4123390 w 6978645"/>
              <a:gd name="connsiteY9" fmla="*/ 24113 h 265238"/>
              <a:gd name="connsiteX10" fmla="*/ 4187692 w 6978645"/>
              <a:gd name="connsiteY10" fmla="*/ 32150 h 265238"/>
              <a:gd name="connsiteX11" fmla="*/ 4203768 w 6978645"/>
              <a:gd name="connsiteY11" fmla="*/ 40187 h 265238"/>
              <a:gd name="connsiteX12" fmla="*/ 4428826 w 6978645"/>
              <a:gd name="connsiteY12" fmla="*/ 64300 h 265238"/>
              <a:gd name="connsiteX13" fmla="*/ 4573507 w 6978645"/>
              <a:gd name="connsiteY13" fmla="*/ 72338 h 265238"/>
              <a:gd name="connsiteX14" fmla="*/ 4621733 w 6978645"/>
              <a:gd name="connsiteY14" fmla="*/ 80375 h 265238"/>
              <a:gd name="connsiteX15" fmla="*/ 5666647 w 6978645"/>
              <a:gd name="connsiteY15" fmla="*/ 112525 h 265238"/>
              <a:gd name="connsiteX16" fmla="*/ 5851517 w 6978645"/>
              <a:gd name="connsiteY16" fmla="*/ 128600 h 265238"/>
              <a:gd name="connsiteX17" fmla="*/ 6446314 w 6978645"/>
              <a:gd name="connsiteY17" fmla="*/ 136638 h 265238"/>
              <a:gd name="connsiteX18" fmla="*/ 6518654 w 6978645"/>
              <a:gd name="connsiteY18" fmla="*/ 144675 h 265238"/>
              <a:gd name="connsiteX19" fmla="*/ 6566881 w 6978645"/>
              <a:gd name="connsiteY19" fmla="*/ 152713 h 265238"/>
              <a:gd name="connsiteX20" fmla="*/ 6623145 w 6978645"/>
              <a:gd name="connsiteY20" fmla="*/ 160750 h 265238"/>
              <a:gd name="connsiteX21" fmla="*/ 6711561 w 6978645"/>
              <a:gd name="connsiteY21" fmla="*/ 176825 h 265238"/>
              <a:gd name="connsiteX22" fmla="*/ 6743712 w 6978645"/>
              <a:gd name="connsiteY22" fmla="*/ 184863 h 265238"/>
              <a:gd name="connsiteX23" fmla="*/ 6888392 w 6978645"/>
              <a:gd name="connsiteY23" fmla="*/ 192900 h 265238"/>
              <a:gd name="connsiteX24" fmla="*/ 6952695 w 6978645"/>
              <a:gd name="connsiteY24" fmla="*/ 225050 h 265238"/>
              <a:gd name="connsiteX25" fmla="*/ 6976808 w 6978645"/>
              <a:gd name="connsiteY25" fmla="*/ 241125 h 265238"/>
              <a:gd name="connsiteX26" fmla="*/ 6976808 w 6978645"/>
              <a:gd name="connsiteY26" fmla="*/ 265238 h 265238"/>
              <a:gd name="connsiteX0" fmla="*/ 0 w 6978645"/>
              <a:gd name="connsiteY0" fmla="*/ 265238 h 265238"/>
              <a:gd name="connsiteX1" fmla="*/ 48226 w 6978645"/>
              <a:gd name="connsiteY1" fmla="*/ 241125 h 265238"/>
              <a:gd name="connsiteX2" fmla="*/ 72340 w 6978645"/>
              <a:gd name="connsiteY2" fmla="*/ 217013 h 265238"/>
              <a:gd name="connsiteX3" fmla="*/ 297398 w 6978645"/>
              <a:gd name="connsiteY3" fmla="*/ 96450 h 265238"/>
              <a:gd name="connsiteX4" fmla="*/ 321511 w 6978645"/>
              <a:gd name="connsiteY4" fmla="*/ 88413 h 265238"/>
              <a:gd name="connsiteX5" fmla="*/ 570683 w 6978645"/>
              <a:gd name="connsiteY5" fmla="*/ 48225 h 265238"/>
              <a:gd name="connsiteX6" fmla="*/ 795742 w 6978645"/>
              <a:gd name="connsiteY6" fmla="*/ 32150 h 265238"/>
              <a:gd name="connsiteX7" fmla="*/ 980611 w 6978645"/>
              <a:gd name="connsiteY7" fmla="*/ 8038 h 265238"/>
              <a:gd name="connsiteX8" fmla="*/ 3922445 w 6978645"/>
              <a:gd name="connsiteY8" fmla="*/ 0 h 265238"/>
              <a:gd name="connsiteX9" fmla="*/ 4123390 w 6978645"/>
              <a:gd name="connsiteY9" fmla="*/ 24113 h 265238"/>
              <a:gd name="connsiteX10" fmla="*/ 4187692 w 6978645"/>
              <a:gd name="connsiteY10" fmla="*/ 32150 h 265238"/>
              <a:gd name="connsiteX11" fmla="*/ 4428826 w 6978645"/>
              <a:gd name="connsiteY11" fmla="*/ 64300 h 265238"/>
              <a:gd name="connsiteX12" fmla="*/ 4573507 w 6978645"/>
              <a:gd name="connsiteY12" fmla="*/ 72338 h 265238"/>
              <a:gd name="connsiteX13" fmla="*/ 4621733 w 6978645"/>
              <a:gd name="connsiteY13" fmla="*/ 80375 h 265238"/>
              <a:gd name="connsiteX14" fmla="*/ 5666647 w 6978645"/>
              <a:gd name="connsiteY14" fmla="*/ 112525 h 265238"/>
              <a:gd name="connsiteX15" fmla="*/ 5851517 w 6978645"/>
              <a:gd name="connsiteY15" fmla="*/ 128600 h 265238"/>
              <a:gd name="connsiteX16" fmla="*/ 6446314 w 6978645"/>
              <a:gd name="connsiteY16" fmla="*/ 136638 h 265238"/>
              <a:gd name="connsiteX17" fmla="*/ 6518654 w 6978645"/>
              <a:gd name="connsiteY17" fmla="*/ 144675 h 265238"/>
              <a:gd name="connsiteX18" fmla="*/ 6566881 w 6978645"/>
              <a:gd name="connsiteY18" fmla="*/ 152713 h 265238"/>
              <a:gd name="connsiteX19" fmla="*/ 6623145 w 6978645"/>
              <a:gd name="connsiteY19" fmla="*/ 160750 h 265238"/>
              <a:gd name="connsiteX20" fmla="*/ 6711561 w 6978645"/>
              <a:gd name="connsiteY20" fmla="*/ 176825 h 265238"/>
              <a:gd name="connsiteX21" fmla="*/ 6743712 w 6978645"/>
              <a:gd name="connsiteY21" fmla="*/ 184863 h 265238"/>
              <a:gd name="connsiteX22" fmla="*/ 6888392 w 6978645"/>
              <a:gd name="connsiteY22" fmla="*/ 192900 h 265238"/>
              <a:gd name="connsiteX23" fmla="*/ 6952695 w 6978645"/>
              <a:gd name="connsiteY23" fmla="*/ 225050 h 265238"/>
              <a:gd name="connsiteX24" fmla="*/ 6976808 w 6978645"/>
              <a:gd name="connsiteY24" fmla="*/ 241125 h 265238"/>
              <a:gd name="connsiteX25" fmla="*/ 6976808 w 6978645"/>
              <a:gd name="connsiteY25" fmla="*/ 265238 h 265238"/>
              <a:gd name="connsiteX0" fmla="*/ 0 w 6978645"/>
              <a:gd name="connsiteY0" fmla="*/ 265238 h 265238"/>
              <a:gd name="connsiteX1" fmla="*/ 48226 w 6978645"/>
              <a:gd name="connsiteY1" fmla="*/ 241125 h 265238"/>
              <a:gd name="connsiteX2" fmla="*/ 72340 w 6978645"/>
              <a:gd name="connsiteY2" fmla="*/ 217013 h 265238"/>
              <a:gd name="connsiteX3" fmla="*/ 297398 w 6978645"/>
              <a:gd name="connsiteY3" fmla="*/ 96450 h 265238"/>
              <a:gd name="connsiteX4" fmla="*/ 321511 w 6978645"/>
              <a:gd name="connsiteY4" fmla="*/ 88413 h 265238"/>
              <a:gd name="connsiteX5" fmla="*/ 570683 w 6978645"/>
              <a:gd name="connsiteY5" fmla="*/ 48225 h 265238"/>
              <a:gd name="connsiteX6" fmla="*/ 795742 w 6978645"/>
              <a:gd name="connsiteY6" fmla="*/ 32150 h 265238"/>
              <a:gd name="connsiteX7" fmla="*/ 980611 w 6978645"/>
              <a:gd name="connsiteY7" fmla="*/ 8038 h 265238"/>
              <a:gd name="connsiteX8" fmla="*/ 3922445 w 6978645"/>
              <a:gd name="connsiteY8" fmla="*/ 0 h 265238"/>
              <a:gd name="connsiteX9" fmla="*/ 4187692 w 6978645"/>
              <a:gd name="connsiteY9" fmla="*/ 32150 h 265238"/>
              <a:gd name="connsiteX10" fmla="*/ 4428826 w 6978645"/>
              <a:gd name="connsiteY10" fmla="*/ 64300 h 265238"/>
              <a:gd name="connsiteX11" fmla="*/ 4573507 w 6978645"/>
              <a:gd name="connsiteY11" fmla="*/ 72338 h 265238"/>
              <a:gd name="connsiteX12" fmla="*/ 4621733 w 6978645"/>
              <a:gd name="connsiteY12" fmla="*/ 80375 h 265238"/>
              <a:gd name="connsiteX13" fmla="*/ 5666647 w 6978645"/>
              <a:gd name="connsiteY13" fmla="*/ 112525 h 265238"/>
              <a:gd name="connsiteX14" fmla="*/ 5851517 w 6978645"/>
              <a:gd name="connsiteY14" fmla="*/ 128600 h 265238"/>
              <a:gd name="connsiteX15" fmla="*/ 6446314 w 6978645"/>
              <a:gd name="connsiteY15" fmla="*/ 136638 h 265238"/>
              <a:gd name="connsiteX16" fmla="*/ 6518654 w 6978645"/>
              <a:gd name="connsiteY16" fmla="*/ 144675 h 265238"/>
              <a:gd name="connsiteX17" fmla="*/ 6566881 w 6978645"/>
              <a:gd name="connsiteY17" fmla="*/ 152713 h 265238"/>
              <a:gd name="connsiteX18" fmla="*/ 6623145 w 6978645"/>
              <a:gd name="connsiteY18" fmla="*/ 160750 h 265238"/>
              <a:gd name="connsiteX19" fmla="*/ 6711561 w 6978645"/>
              <a:gd name="connsiteY19" fmla="*/ 176825 h 265238"/>
              <a:gd name="connsiteX20" fmla="*/ 6743712 w 6978645"/>
              <a:gd name="connsiteY20" fmla="*/ 184863 h 265238"/>
              <a:gd name="connsiteX21" fmla="*/ 6888392 w 6978645"/>
              <a:gd name="connsiteY21" fmla="*/ 192900 h 265238"/>
              <a:gd name="connsiteX22" fmla="*/ 6952695 w 6978645"/>
              <a:gd name="connsiteY22" fmla="*/ 225050 h 265238"/>
              <a:gd name="connsiteX23" fmla="*/ 6976808 w 6978645"/>
              <a:gd name="connsiteY23" fmla="*/ 241125 h 265238"/>
              <a:gd name="connsiteX24" fmla="*/ 6976808 w 6978645"/>
              <a:gd name="connsiteY24" fmla="*/ 265238 h 265238"/>
              <a:gd name="connsiteX0" fmla="*/ 0 w 6978645"/>
              <a:gd name="connsiteY0" fmla="*/ 265238 h 265238"/>
              <a:gd name="connsiteX1" fmla="*/ 48226 w 6978645"/>
              <a:gd name="connsiteY1" fmla="*/ 241125 h 265238"/>
              <a:gd name="connsiteX2" fmla="*/ 72340 w 6978645"/>
              <a:gd name="connsiteY2" fmla="*/ 217013 h 265238"/>
              <a:gd name="connsiteX3" fmla="*/ 297398 w 6978645"/>
              <a:gd name="connsiteY3" fmla="*/ 96450 h 265238"/>
              <a:gd name="connsiteX4" fmla="*/ 321511 w 6978645"/>
              <a:gd name="connsiteY4" fmla="*/ 88413 h 265238"/>
              <a:gd name="connsiteX5" fmla="*/ 570683 w 6978645"/>
              <a:gd name="connsiteY5" fmla="*/ 48225 h 265238"/>
              <a:gd name="connsiteX6" fmla="*/ 795742 w 6978645"/>
              <a:gd name="connsiteY6" fmla="*/ 32150 h 265238"/>
              <a:gd name="connsiteX7" fmla="*/ 980611 w 6978645"/>
              <a:gd name="connsiteY7" fmla="*/ 8038 h 265238"/>
              <a:gd name="connsiteX8" fmla="*/ 3922445 w 6978645"/>
              <a:gd name="connsiteY8" fmla="*/ 0 h 265238"/>
              <a:gd name="connsiteX9" fmla="*/ 4428826 w 6978645"/>
              <a:gd name="connsiteY9" fmla="*/ 64300 h 265238"/>
              <a:gd name="connsiteX10" fmla="*/ 4573507 w 6978645"/>
              <a:gd name="connsiteY10" fmla="*/ 72338 h 265238"/>
              <a:gd name="connsiteX11" fmla="*/ 4621733 w 6978645"/>
              <a:gd name="connsiteY11" fmla="*/ 80375 h 265238"/>
              <a:gd name="connsiteX12" fmla="*/ 5666647 w 6978645"/>
              <a:gd name="connsiteY12" fmla="*/ 112525 h 265238"/>
              <a:gd name="connsiteX13" fmla="*/ 5851517 w 6978645"/>
              <a:gd name="connsiteY13" fmla="*/ 128600 h 265238"/>
              <a:gd name="connsiteX14" fmla="*/ 6446314 w 6978645"/>
              <a:gd name="connsiteY14" fmla="*/ 136638 h 265238"/>
              <a:gd name="connsiteX15" fmla="*/ 6518654 w 6978645"/>
              <a:gd name="connsiteY15" fmla="*/ 144675 h 265238"/>
              <a:gd name="connsiteX16" fmla="*/ 6566881 w 6978645"/>
              <a:gd name="connsiteY16" fmla="*/ 152713 h 265238"/>
              <a:gd name="connsiteX17" fmla="*/ 6623145 w 6978645"/>
              <a:gd name="connsiteY17" fmla="*/ 160750 h 265238"/>
              <a:gd name="connsiteX18" fmla="*/ 6711561 w 6978645"/>
              <a:gd name="connsiteY18" fmla="*/ 176825 h 265238"/>
              <a:gd name="connsiteX19" fmla="*/ 6743712 w 6978645"/>
              <a:gd name="connsiteY19" fmla="*/ 184863 h 265238"/>
              <a:gd name="connsiteX20" fmla="*/ 6888392 w 6978645"/>
              <a:gd name="connsiteY20" fmla="*/ 192900 h 265238"/>
              <a:gd name="connsiteX21" fmla="*/ 6952695 w 6978645"/>
              <a:gd name="connsiteY21" fmla="*/ 225050 h 265238"/>
              <a:gd name="connsiteX22" fmla="*/ 6976808 w 6978645"/>
              <a:gd name="connsiteY22" fmla="*/ 241125 h 265238"/>
              <a:gd name="connsiteX23" fmla="*/ 6976808 w 6978645"/>
              <a:gd name="connsiteY23" fmla="*/ 265238 h 265238"/>
              <a:gd name="connsiteX0" fmla="*/ 0 w 6978645"/>
              <a:gd name="connsiteY0" fmla="*/ 265238 h 265238"/>
              <a:gd name="connsiteX1" fmla="*/ 48226 w 6978645"/>
              <a:gd name="connsiteY1" fmla="*/ 241125 h 265238"/>
              <a:gd name="connsiteX2" fmla="*/ 72340 w 6978645"/>
              <a:gd name="connsiteY2" fmla="*/ 217013 h 265238"/>
              <a:gd name="connsiteX3" fmla="*/ 297398 w 6978645"/>
              <a:gd name="connsiteY3" fmla="*/ 96450 h 265238"/>
              <a:gd name="connsiteX4" fmla="*/ 321511 w 6978645"/>
              <a:gd name="connsiteY4" fmla="*/ 88413 h 265238"/>
              <a:gd name="connsiteX5" fmla="*/ 570683 w 6978645"/>
              <a:gd name="connsiteY5" fmla="*/ 48225 h 265238"/>
              <a:gd name="connsiteX6" fmla="*/ 795742 w 6978645"/>
              <a:gd name="connsiteY6" fmla="*/ 32150 h 265238"/>
              <a:gd name="connsiteX7" fmla="*/ 980611 w 6978645"/>
              <a:gd name="connsiteY7" fmla="*/ 8038 h 265238"/>
              <a:gd name="connsiteX8" fmla="*/ 3922445 w 6978645"/>
              <a:gd name="connsiteY8" fmla="*/ 0 h 265238"/>
              <a:gd name="connsiteX9" fmla="*/ 4573507 w 6978645"/>
              <a:gd name="connsiteY9" fmla="*/ 72338 h 265238"/>
              <a:gd name="connsiteX10" fmla="*/ 4621733 w 6978645"/>
              <a:gd name="connsiteY10" fmla="*/ 80375 h 265238"/>
              <a:gd name="connsiteX11" fmla="*/ 5666647 w 6978645"/>
              <a:gd name="connsiteY11" fmla="*/ 112525 h 265238"/>
              <a:gd name="connsiteX12" fmla="*/ 5851517 w 6978645"/>
              <a:gd name="connsiteY12" fmla="*/ 128600 h 265238"/>
              <a:gd name="connsiteX13" fmla="*/ 6446314 w 6978645"/>
              <a:gd name="connsiteY13" fmla="*/ 136638 h 265238"/>
              <a:gd name="connsiteX14" fmla="*/ 6518654 w 6978645"/>
              <a:gd name="connsiteY14" fmla="*/ 144675 h 265238"/>
              <a:gd name="connsiteX15" fmla="*/ 6566881 w 6978645"/>
              <a:gd name="connsiteY15" fmla="*/ 152713 h 265238"/>
              <a:gd name="connsiteX16" fmla="*/ 6623145 w 6978645"/>
              <a:gd name="connsiteY16" fmla="*/ 160750 h 265238"/>
              <a:gd name="connsiteX17" fmla="*/ 6711561 w 6978645"/>
              <a:gd name="connsiteY17" fmla="*/ 176825 h 265238"/>
              <a:gd name="connsiteX18" fmla="*/ 6743712 w 6978645"/>
              <a:gd name="connsiteY18" fmla="*/ 184863 h 265238"/>
              <a:gd name="connsiteX19" fmla="*/ 6888392 w 6978645"/>
              <a:gd name="connsiteY19" fmla="*/ 192900 h 265238"/>
              <a:gd name="connsiteX20" fmla="*/ 6952695 w 6978645"/>
              <a:gd name="connsiteY20" fmla="*/ 225050 h 265238"/>
              <a:gd name="connsiteX21" fmla="*/ 6976808 w 6978645"/>
              <a:gd name="connsiteY21" fmla="*/ 241125 h 265238"/>
              <a:gd name="connsiteX22" fmla="*/ 6976808 w 6978645"/>
              <a:gd name="connsiteY22" fmla="*/ 265238 h 265238"/>
              <a:gd name="connsiteX0" fmla="*/ 0 w 6978645"/>
              <a:gd name="connsiteY0" fmla="*/ 265238 h 265238"/>
              <a:gd name="connsiteX1" fmla="*/ 48226 w 6978645"/>
              <a:gd name="connsiteY1" fmla="*/ 241125 h 265238"/>
              <a:gd name="connsiteX2" fmla="*/ 72340 w 6978645"/>
              <a:gd name="connsiteY2" fmla="*/ 217013 h 265238"/>
              <a:gd name="connsiteX3" fmla="*/ 297398 w 6978645"/>
              <a:gd name="connsiteY3" fmla="*/ 96450 h 265238"/>
              <a:gd name="connsiteX4" fmla="*/ 321511 w 6978645"/>
              <a:gd name="connsiteY4" fmla="*/ 88413 h 265238"/>
              <a:gd name="connsiteX5" fmla="*/ 570683 w 6978645"/>
              <a:gd name="connsiteY5" fmla="*/ 48225 h 265238"/>
              <a:gd name="connsiteX6" fmla="*/ 795742 w 6978645"/>
              <a:gd name="connsiteY6" fmla="*/ 32150 h 265238"/>
              <a:gd name="connsiteX7" fmla="*/ 980611 w 6978645"/>
              <a:gd name="connsiteY7" fmla="*/ 8038 h 265238"/>
              <a:gd name="connsiteX8" fmla="*/ 3922445 w 6978645"/>
              <a:gd name="connsiteY8" fmla="*/ 0 h 265238"/>
              <a:gd name="connsiteX9" fmla="*/ 4621733 w 6978645"/>
              <a:gd name="connsiteY9" fmla="*/ 80375 h 265238"/>
              <a:gd name="connsiteX10" fmla="*/ 5666647 w 6978645"/>
              <a:gd name="connsiteY10" fmla="*/ 112525 h 265238"/>
              <a:gd name="connsiteX11" fmla="*/ 5851517 w 6978645"/>
              <a:gd name="connsiteY11" fmla="*/ 128600 h 265238"/>
              <a:gd name="connsiteX12" fmla="*/ 6446314 w 6978645"/>
              <a:gd name="connsiteY12" fmla="*/ 136638 h 265238"/>
              <a:gd name="connsiteX13" fmla="*/ 6518654 w 6978645"/>
              <a:gd name="connsiteY13" fmla="*/ 144675 h 265238"/>
              <a:gd name="connsiteX14" fmla="*/ 6566881 w 6978645"/>
              <a:gd name="connsiteY14" fmla="*/ 152713 h 265238"/>
              <a:gd name="connsiteX15" fmla="*/ 6623145 w 6978645"/>
              <a:gd name="connsiteY15" fmla="*/ 160750 h 265238"/>
              <a:gd name="connsiteX16" fmla="*/ 6711561 w 6978645"/>
              <a:gd name="connsiteY16" fmla="*/ 176825 h 265238"/>
              <a:gd name="connsiteX17" fmla="*/ 6743712 w 6978645"/>
              <a:gd name="connsiteY17" fmla="*/ 184863 h 265238"/>
              <a:gd name="connsiteX18" fmla="*/ 6888392 w 6978645"/>
              <a:gd name="connsiteY18" fmla="*/ 192900 h 265238"/>
              <a:gd name="connsiteX19" fmla="*/ 6952695 w 6978645"/>
              <a:gd name="connsiteY19" fmla="*/ 225050 h 265238"/>
              <a:gd name="connsiteX20" fmla="*/ 6976808 w 6978645"/>
              <a:gd name="connsiteY20" fmla="*/ 241125 h 265238"/>
              <a:gd name="connsiteX21" fmla="*/ 6976808 w 6978645"/>
              <a:gd name="connsiteY21" fmla="*/ 265238 h 265238"/>
              <a:gd name="connsiteX0" fmla="*/ 0 w 6978645"/>
              <a:gd name="connsiteY0" fmla="*/ 265238 h 265238"/>
              <a:gd name="connsiteX1" fmla="*/ 48226 w 6978645"/>
              <a:gd name="connsiteY1" fmla="*/ 241125 h 265238"/>
              <a:gd name="connsiteX2" fmla="*/ 72340 w 6978645"/>
              <a:gd name="connsiteY2" fmla="*/ 217013 h 265238"/>
              <a:gd name="connsiteX3" fmla="*/ 297398 w 6978645"/>
              <a:gd name="connsiteY3" fmla="*/ 96450 h 265238"/>
              <a:gd name="connsiteX4" fmla="*/ 321511 w 6978645"/>
              <a:gd name="connsiteY4" fmla="*/ 88413 h 265238"/>
              <a:gd name="connsiteX5" fmla="*/ 570683 w 6978645"/>
              <a:gd name="connsiteY5" fmla="*/ 48225 h 265238"/>
              <a:gd name="connsiteX6" fmla="*/ 795742 w 6978645"/>
              <a:gd name="connsiteY6" fmla="*/ 32150 h 265238"/>
              <a:gd name="connsiteX7" fmla="*/ 980611 w 6978645"/>
              <a:gd name="connsiteY7" fmla="*/ 8038 h 265238"/>
              <a:gd name="connsiteX8" fmla="*/ 3922445 w 6978645"/>
              <a:gd name="connsiteY8" fmla="*/ 0 h 265238"/>
              <a:gd name="connsiteX9" fmla="*/ 5666647 w 6978645"/>
              <a:gd name="connsiteY9" fmla="*/ 112525 h 265238"/>
              <a:gd name="connsiteX10" fmla="*/ 5851517 w 6978645"/>
              <a:gd name="connsiteY10" fmla="*/ 128600 h 265238"/>
              <a:gd name="connsiteX11" fmla="*/ 6446314 w 6978645"/>
              <a:gd name="connsiteY11" fmla="*/ 136638 h 265238"/>
              <a:gd name="connsiteX12" fmla="*/ 6518654 w 6978645"/>
              <a:gd name="connsiteY12" fmla="*/ 144675 h 265238"/>
              <a:gd name="connsiteX13" fmla="*/ 6566881 w 6978645"/>
              <a:gd name="connsiteY13" fmla="*/ 152713 h 265238"/>
              <a:gd name="connsiteX14" fmla="*/ 6623145 w 6978645"/>
              <a:gd name="connsiteY14" fmla="*/ 160750 h 265238"/>
              <a:gd name="connsiteX15" fmla="*/ 6711561 w 6978645"/>
              <a:gd name="connsiteY15" fmla="*/ 176825 h 265238"/>
              <a:gd name="connsiteX16" fmla="*/ 6743712 w 6978645"/>
              <a:gd name="connsiteY16" fmla="*/ 184863 h 265238"/>
              <a:gd name="connsiteX17" fmla="*/ 6888392 w 6978645"/>
              <a:gd name="connsiteY17" fmla="*/ 192900 h 265238"/>
              <a:gd name="connsiteX18" fmla="*/ 6952695 w 6978645"/>
              <a:gd name="connsiteY18" fmla="*/ 225050 h 265238"/>
              <a:gd name="connsiteX19" fmla="*/ 6976808 w 6978645"/>
              <a:gd name="connsiteY19" fmla="*/ 241125 h 265238"/>
              <a:gd name="connsiteX20" fmla="*/ 6976808 w 6978645"/>
              <a:gd name="connsiteY20" fmla="*/ 265238 h 265238"/>
              <a:gd name="connsiteX0" fmla="*/ 0 w 6978645"/>
              <a:gd name="connsiteY0" fmla="*/ 272904 h 272904"/>
              <a:gd name="connsiteX1" fmla="*/ 48226 w 6978645"/>
              <a:gd name="connsiteY1" fmla="*/ 248791 h 272904"/>
              <a:gd name="connsiteX2" fmla="*/ 72340 w 6978645"/>
              <a:gd name="connsiteY2" fmla="*/ 224679 h 272904"/>
              <a:gd name="connsiteX3" fmla="*/ 297398 w 6978645"/>
              <a:gd name="connsiteY3" fmla="*/ 104116 h 272904"/>
              <a:gd name="connsiteX4" fmla="*/ 321511 w 6978645"/>
              <a:gd name="connsiteY4" fmla="*/ 96079 h 272904"/>
              <a:gd name="connsiteX5" fmla="*/ 570683 w 6978645"/>
              <a:gd name="connsiteY5" fmla="*/ 55891 h 272904"/>
              <a:gd name="connsiteX6" fmla="*/ 795742 w 6978645"/>
              <a:gd name="connsiteY6" fmla="*/ 39816 h 272904"/>
              <a:gd name="connsiteX7" fmla="*/ 980611 w 6978645"/>
              <a:gd name="connsiteY7" fmla="*/ 15704 h 272904"/>
              <a:gd name="connsiteX8" fmla="*/ 3922445 w 6978645"/>
              <a:gd name="connsiteY8" fmla="*/ 7666 h 272904"/>
              <a:gd name="connsiteX9" fmla="*/ 5851517 w 6978645"/>
              <a:gd name="connsiteY9" fmla="*/ 136266 h 272904"/>
              <a:gd name="connsiteX10" fmla="*/ 6446314 w 6978645"/>
              <a:gd name="connsiteY10" fmla="*/ 144304 h 272904"/>
              <a:gd name="connsiteX11" fmla="*/ 6518654 w 6978645"/>
              <a:gd name="connsiteY11" fmla="*/ 152341 h 272904"/>
              <a:gd name="connsiteX12" fmla="*/ 6566881 w 6978645"/>
              <a:gd name="connsiteY12" fmla="*/ 160379 h 272904"/>
              <a:gd name="connsiteX13" fmla="*/ 6623145 w 6978645"/>
              <a:gd name="connsiteY13" fmla="*/ 168416 h 272904"/>
              <a:gd name="connsiteX14" fmla="*/ 6711561 w 6978645"/>
              <a:gd name="connsiteY14" fmla="*/ 184491 h 272904"/>
              <a:gd name="connsiteX15" fmla="*/ 6743712 w 6978645"/>
              <a:gd name="connsiteY15" fmla="*/ 192529 h 272904"/>
              <a:gd name="connsiteX16" fmla="*/ 6888392 w 6978645"/>
              <a:gd name="connsiteY16" fmla="*/ 200566 h 272904"/>
              <a:gd name="connsiteX17" fmla="*/ 6952695 w 6978645"/>
              <a:gd name="connsiteY17" fmla="*/ 232716 h 272904"/>
              <a:gd name="connsiteX18" fmla="*/ 6976808 w 6978645"/>
              <a:gd name="connsiteY18" fmla="*/ 248791 h 272904"/>
              <a:gd name="connsiteX19" fmla="*/ 6976808 w 6978645"/>
              <a:gd name="connsiteY19" fmla="*/ 272904 h 272904"/>
              <a:gd name="connsiteX0" fmla="*/ 0 w 6978645"/>
              <a:gd name="connsiteY0" fmla="*/ 273487 h 273487"/>
              <a:gd name="connsiteX1" fmla="*/ 48226 w 6978645"/>
              <a:gd name="connsiteY1" fmla="*/ 249374 h 273487"/>
              <a:gd name="connsiteX2" fmla="*/ 72340 w 6978645"/>
              <a:gd name="connsiteY2" fmla="*/ 225262 h 273487"/>
              <a:gd name="connsiteX3" fmla="*/ 297398 w 6978645"/>
              <a:gd name="connsiteY3" fmla="*/ 104699 h 273487"/>
              <a:gd name="connsiteX4" fmla="*/ 321511 w 6978645"/>
              <a:gd name="connsiteY4" fmla="*/ 96662 h 273487"/>
              <a:gd name="connsiteX5" fmla="*/ 570683 w 6978645"/>
              <a:gd name="connsiteY5" fmla="*/ 56474 h 273487"/>
              <a:gd name="connsiteX6" fmla="*/ 795742 w 6978645"/>
              <a:gd name="connsiteY6" fmla="*/ 40399 h 273487"/>
              <a:gd name="connsiteX7" fmla="*/ 980611 w 6978645"/>
              <a:gd name="connsiteY7" fmla="*/ 16287 h 273487"/>
              <a:gd name="connsiteX8" fmla="*/ 3922445 w 6978645"/>
              <a:gd name="connsiteY8" fmla="*/ 8249 h 273487"/>
              <a:gd name="connsiteX9" fmla="*/ 6446314 w 6978645"/>
              <a:gd name="connsiteY9" fmla="*/ 144887 h 273487"/>
              <a:gd name="connsiteX10" fmla="*/ 6518654 w 6978645"/>
              <a:gd name="connsiteY10" fmla="*/ 152924 h 273487"/>
              <a:gd name="connsiteX11" fmla="*/ 6566881 w 6978645"/>
              <a:gd name="connsiteY11" fmla="*/ 160962 h 273487"/>
              <a:gd name="connsiteX12" fmla="*/ 6623145 w 6978645"/>
              <a:gd name="connsiteY12" fmla="*/ 168999 h 273487"/>
              <a:gd name="connsiteX13" fmla="*/ 6711561 w 6978645"/>
              <a:gd name="connsiteY13" fmla="*/ 185074 h 273487"/>
              <a:gd name="connsiteX14" fmla="*/ 6743712 w 6978645"/>
              <a:gd name="connsiteY14" fmla="*/ 193112 h 273487"/>
              <a:gd name="connsiteX15" fmla="*/ 6888392 w 6978645"/>
              <a:gd name="connsiteY15" fmla="*/ 201149 h 273487"/>
              <a:gd name="connsiteX16" fmla="*/ 6952695 w 6978645"/>
              <a:gd name="connsiteY16" fmla="*/ 233299 h 273487"/>
              <a:gd name="connsiteX17" fmla="*/ 6976808 w 6978645"/>
              <a:gd name="connsiteY17" fmla="*/ 249374 h 273487"/>
              <a:gd name="connsiteX18" fmla="*/ 6976808 w 6978645"/>
              <a:gd name="connsiteY18" fmla="*/ 273487 h 273487"/>
              <a:gd name="connsiteX0" fmla="*/ 0 w 6978645"/>
              <a:gd name="connsiteY0" fmla="*/ 273487 h 273487"/>
              <a:gd name="connsiteX1" fmla="*/ 48226 w 6978645"/>
              <a:gd name="connsiteY1" fmla="*/ 249374 h 273487"/>
              <a:gd name="connsiteX2" fmla="*/ 72340 w 6978645"/>
              <a:gd name="connsiteY2" fmla="*/ 225262 h 273487"/>
              <a:gd name="connsiteX3" fmla="*/ 297398 w 6978645"/>
              <a:gd name="connsiteY3" fmla="*/ 104699 h 273487"/>
              <a:gd name="connsiteX4" fmla="*/ 321511 w 6978645"/>
              <a:gd name="connsiteY4" fmla="*/ 96662 h 273487"/>
              <a:gd name="connsiteX5" fmla="*/ 570683 w 6978645"/>
              <a:gd name="connsiteY5" fmla="*/ 56474 h 273487"/>
              <a:gd name="connsiteX6" fmla="*/ 795742 w 6978645"/>
              <a:gd name="connsiteY6" fmla="*/ 40399 h 273487"/>
              <a:gd name="connsiteX7" fmla="*/ 980611 w 6978645"/>
              <a:gd name="connsiteY7" fmla="*/ 16287 h 273487"/>
              <a:gd name="connsiteX8" fmla="*/ 3922445 w 6978645"/>
              <a:gd name="connsiteY8" fmla="*/ 8249 h 273487"/>
              <a:gd name="connsiteX9" fmla="*/ 6446314 w 6978645"/>
              <a:gd name="connsiteY9" fmla="*/ 144887 h 273487"/>
              <a:gd name="connsiteX10" fmla="*/ 6518654 w 6978645"/>
              <a:gd name="connsiteY10" fmla="*/ 152924 h 273487"/>
              <a:gd name="connsiteX11" fmla="*/ 6566881 w 6978645"/>
              <a:gd name="connsiteY11" fmla="*/ 160962 h 273487"/>
              <a:gd name="connsiteX12" fmla="*/ 6623145 w 6978645"/>
              <a:gd name="connsiteY12" fmla="*/ 168999 h 273487"/>
              <a:gd name="connsiteX13" fmla="*/ 6743712 w 6978645"/>
              <a:gd name="connsiteY13" fmla="*/ 193112 h 273487"/>
              <a:gd name="connsiteX14" fmla="*/ 6888392 w 6978645"/>
              <a:gd name="connsiteY14" fmla="*/ 201149 h 273487"/>
              <a:gd name="connsiteX15" fmla="*/ 6952695 w 6978645"/>
              <a:gd name="connsiteY15" fmla="*/ 233299 h 273487"/>
              <a:gd name="connsiteX16" fmla="*/ 6976808 w 6978645"/>
              <a:gd name="connsiteY16" fmla="*/ 249374 h 273487"/>
              <a:gd name="connsiteX17" fmla="*/ 6976808 w 6978645"/>
              <a:gd name="connsiteY17" fmla="*/ 273487 h 273487"/>
              <a:gd name="connsiteX0" fmla="*/ 0 w 6978645"/>
              <a:gd name="connsiteY0" fmla="*/ 273487 h 273487"/>
              <a:gd name="connsiteX1" fmla="*/ 48226 w 6978645"/>
              <a:gd name="connsiteY1" fmla="*/ 249374 h 273487"/>
              <a:gd name="connsiteX2" fmla="*/ 72340 w 6978645"/>
              <a:gd name="connsiteY2" fmla="*/ 225262 h 273487"/>
              <a:gd name="connsiteX3" fmla="*/ 297398 w 6978645"/>
              <a:gd name="connsiteY3" fmla="*/ 104699 h 273487"/>
              <a:gd name="connsiteX4" fmla="*/ 321511 w 6978645"/>
              <a:gd name="connsiteY4" fmla="*/ 96662 h 273487"/>
              <a:gd name="connsiteX5" fmla="*/ 570683 w 6978645"/>
              <a:gd name="connsiteY5" fmla="*/ 56474 h 273487"/>
              <a:gd name="connsiteX6" fmla="*/ 795742 w 6978645"/>
              <a:gd name="connsiteY6" fmla="*/ 40399 h 273487"/>
              <a:gd name="connsiteX7" fmla="*/ 980611 w 6978645"/>
              <a:gd name="connsiteY7" fmla="*/ 16287 h 273487"/>
              <a:gd name="connsiteX8" fmla="*/ 3922445 w 6978645"/>
              <a:gd name="connsiteY8" fmla="*/ 8249 h 273487"/>
              <a:gd name="connsiteX9" fmla="*/ 6446314 w 6978645"/>
              <a:gd name="connsiteY9" fmla="*/ 144887 h 273487"/>
              <a:gd name="connsiteX10" fmla="*/ 6518654 w 6978645"/>
              <a:gd name="connsiteY10" fmla="*/ 152924 h 273487"/>
              <a:gd name="connsiteX11" fmla="*/ 6623145 w 6978645"/>
              <a:gd name="connsiteY11" fmla="*/ 168999 h 273487"/>
              <a:gd name="connsiteX12" fmla="*/ 6743712 w 6978645"/>
              <a:gd name="connsiteY12" fmla="*/ 193112 h 273487"/>
              <a:gd name="connsiteX13" fmla="*/ 6888392 w 6978645"/>
              <a:gd name="connsiteY13" fmla="*/ 201149 h 273487"/>
              <a:gd name="connsiteX14" fmla="*/ 6952695 w 6978645"/>
              <a:gd name="connsiteY14" fmla="*/ 233299 h 273487"/>
              <a:gd name="connsiteX15" fmla="*/ 6976808 w 6978645"/>
              <a:gd name="connsiteY15" fmla="*/ 249374 h 273487"/>
              <a:gd name="connsiteX16" fmla="*/ 6976808 w 6978645"/>
              <a:gd name="connsiteY16" fmla="*/ 273487 h 273487"/>
              <a:gd name="connsiteX0" fmla="*/ 0 w 6978645"/>
              <a:gd name="connsiteY0" fmla="*/ 273487 h 273487"/>
              <a:gd name="connsiteX1" fmla="*/ 48226 w 6978645"/>
              <a:gd name="connsiteY1" fmla="*/ 249374 h 273487"/>
              <a:gd name="connsiteX2" fmla="*/ 72340 w 6978645"/>
              <a:gd name="connsiteY2" fmla="*/ 225262 h 273487"/>
              <a:gd name="connsiteX3" fmla="*/ 297398 w 6978645"/>
              <a:gd name="connsiteY3" fmla="*/ 104699 h 273487"/>
              <a:gd name="connsiteX4" fmla="*/ 321511 w 6978645"/>
              <a:gd name="connsiteY4" fmla="*/ 96662 h 273487"/>
              <a:gd name="connsiteX5" fmla="*/ 570683 w 6978645"/>
              <a:gd name="connsiteY5" fmla="*/ 56474 h 273487"/>
              <a:gd name="connsiteX6" fmla="*/ 795742 w 6978645"/>
              <a:gd name="connsiteY6" fmla="*/ 40399 h 273487"/>
              <a:gd name="connsiteX7" fmla="*/ 980611 w 6978645"/>
              <a:gd name="connsiteY7" fmla="*/ 16287 h 273487"/>
              <a:gd name="connsiteX8" fmla="*/ 3922445 w 6978645"/>
              <a:gd name="connsiteY8" fmla="*/ 8249 h 273487"/>
              <a:gd name="connsiteX9" fmla="*/ 6446314 w 6978645"/>
              <a:gd name="connsiteY9" fmla="*/ 144887 h 273487"/>
              <a:gd name="connsiteX10" fmla="*/ 6623145 w 6978645"/>
              <a:gd name="connsiteY10" fmla="*/ 168999 h 273487"/>
              <a:gd name="connsiteX11" fmla="*/ 6743712 w 6978645"/>
              <a:gd name="connsiteY11" fmla="*/ 193112 h 273487"/>
              <a:gd name="connsiteX12" fmla="*/ 6888392 w 6978645"/>
              <a:gd name="connsiteY12" fmla="*/ 201149 h 273487"/>
              <a:gd name="connsiteX13" fmla="*/ 6952695 w 6978645"/>
              <a:gd name="connsiteY13" fmla="*/ 233299 h 273487"/>
              <a:gd name="connsiteX14" fmla="*/ 6976808 w 6978645"/>
              <a:gd name="connsiteY14" fmla="*/ 249374 h 273487"/>
              <a:gd name="connsiteX15" fmla="*/ 6976808 w 6978645"/>
              <a:gd name="connsiteY15" fmla="*/ 273487 h 273487"/>
              <a:gd name="connsiteX0" fmla="*/ 0 w 6978645"/>
              <a:gd name="connsiteY0" fmla="*/ 273487 h 273487"/>
              <a:gd name="connsiteX1" fmla="*/ 48226 w 6978645"/>
              <a:gd name="connsiteY1" fmla="*/ 249374 h 273487"/>
              <a:gd name="connsiteX2" fmla="*/ 72340 w 6978645"/>
              <a:gd name="connsiteY2" fmla="*/ 225262 h 273487"/>
              <a:gd name="connsiteX3" fmla="*/ 297398 w 6978645"/>
              <a:gd name="connsiteY3" fmla="*/ 104699 h 273487"/>
              <a:gd name="connsiteX4" fmla="*/ 321511 w 6978645"/>
              <a:gd name="connsiteY4" fmla="*/ 96662 h 273487"/>
              <a:gd name="connsiteX5" fmla="*/ 570683 w 6978645"/>
              <a:gd name="connsiteY5" fmla="*/ 56474 h 273487"/>
              <a:gd name="connsiteX6" fmla="*/ 795742 w 6978645"/>
              <a:gd name="connsiteY6" fmla="*/ 40399 h 273487"/>
              <a:gd name="connsiteX7" fmla="*/ 980611 w 6978645"/>
              <a:gd name="connsiteY7" fmla="*/ 16287 h 273487"/>
              <a:gd name="connsiteX8" fmla="*/ 3922445 w 6978645"/>
              <a:gd name="connsiteY8" fmla="*/ 8249 h 273487"/>
              <a:gd name="connsiteX9" fmla="*/ 6446314 w 6978645"/>
              <a:gd name="connsiteY9" fmla="*/ 144887 h 273487"/>
              <a:gd name="connsiteX10" fmla="*/ 6623145 w 6978645"/>
              <a:gd name="connsiteY10" fmla="*/ 168999 h 273487"/>
              <a:gd name="connsiteX11" fmla="*/ 6888392 w 6978645"/>
              <a:gd name="connsiteY11" fmla="*/ 201149 h 273487"/>
              <a:gd name="connsiteX12" fmla="*/ 6952695 w 6978645"/>
              <a:gd name="connsiteY12" fmla="*/ 233299 h 273487"/>
              <a:gd name="connsiteX13" fmla="*/ 6976808 w 6978645"/>
              <a:gd name="connsiteY13" fmla="*/ 249374 h 273487"/>
              <a:gd name="connsiteX14" fmla="*/ 6976808 w 6978645"/>
              <a:gd name="connsiteY14" fmla="*/ 273487 h 273487"/>
              <a:gd name="connsiteX0" fmla="*/ 0 w 6985375"/>
              <a:gd name="connsiteY0" fmla="*/ 273487 h 273487"/>
              <a:gd name="connsiteX1" fmla="*/ 48226 w 6985375"/>
              <a:gd name="connsiteY1" fmla="*/ 249374 h 273487"/>
              <a:gd name="connsiteX2" fmla="*/ 72340 w 6985375"/>
              <a:gd name="connsiteY2" fmla="*/ 225262 h 273487"/>
              <a:gd name="connsiteX3" fmla="*/ 297398 w 6985375"/>
              <a:gd name="connsiteY3" fmla="*/ 104699 h 273487"/>
              <a:gd name="connsiteX4" fmla="*/ 321511 w 6985375"/>
              <a:gd name="connsiteY4" fmla="*/ 96662 h 273487"/>
              <a:gd name="connsiteX5" fmla="*/ 570683 w 6985375"/>
              <a:gd name="connsiteY5" fmla="*/ 56474 h 273487"/>
              <a:gd name="connsiteX6" fmla="*/ 795742 w 6985375"/>
              <a:gd name="connsiteY6" fmla="*/ 40399 h 273487"/>
              <a:gd name="connsiteX7" fmla="*/ 980611 w 6985375"/>
              <a:gd name="connsiteY7" fmla="*/ 16287 h 273487"/>
              <a:gd name="connsiteX8" fmla="*/ 3922445 w 6985375"/>
              <a:gd name="connsiteY8" fmla="*/ 8249 h 273487"/>
              <a:gd name="connsiteX9" fmla="*/ 6446314 w 6985375"/>
              <a:gd name="connsiteY9" fmla="*/ 144887 h 273487"/>
              <a:gd name="connsiteX10" fmla="*/ 6623145 w 6985375"/>
              <a:gd name="connsiteY10" fmla="*/ 168999 h 273487"/>
              <a:gd name="connsiteX11" fmla="*/ 6952695 w 6985375"/>
              <a:gd name="connsiteY11" fmla="*/ 233299 h 273487"/>
              <a:gd name="connsiteX12" fmla="*/ 6976808 w 6985375"/>
              <a:gd name="connsiteY12" fmla="*/ 249374 h 273487"/>
              <a:gd name="connsiteX13" fmla="*/ 6976808 w 6985375"/>
              <a:gd name="connsiteY13" fmla="*/ 273487 h 273487"/>
              <a:gd name="connsiteX0" fmla="*/ 0 w 7003005"/>
              <a:gd name="connsiteY0" fmla="*/ 273487 h 273487"/>
              <a:gd name="connsiteX1" fmla="*/ 48226 w 7003005"/>
              <a:gd name="connsiteY1" fmla="*/ 249374 h 273487"/>
              <a:gd name="connsiteX2" fmla="*/ 72340 w 7003005"/>
              <a:gd name="connsiteY2" fmla="*/ 225262 h 273487"/>
              <a:gd name="connsiteX3" fmla="*/ 297398 w 7003005"/>
              <a:gd name="connsiteY3" fmla="*/ 104699 h 273487"/>
              <a:gd name="connsiteX4" fmla="*/ 321511 w 7003005"/>
              <a:gd name="connsiteY4" fmla="*/ 96662 h 273487"/>
              <a:gd name="connsiteX5" fmla="*/ 570683 w 7003005"/>
              <a:gd name="connsiteY5" fmla="*/ 56474 h 273487"/>
              <a:gd name="connsiteX6" fmla="*/ 795742 w 7003005"/>
              <a:gd name="connsiteY6" fmla="*/ 40399 h 273487"/>
              <a:gd name="connsiteX7" fmla="*/ 980611 w 7003005"/>
              <a:gd name="connsiteY7" fmla="*/ 16287 h 273487"/>
              <a:gd name="connsiteX8" fmla="*/ 3922445 w 7003005"/>
              <a:gd name="connsiteY8" fmla="*/ 8249 h 273487"/>
              <a:gd name="connsiteX9" fmla="*/ 6446314 w 7003005"/>
              <a:gd name="connsiteY9" fmla="*/ 144887 h 273487"/>
              <a:gd name="connsiteX10" fmla="*/ 6623145 w 7003005"/>
              <a:gd name="connsiteY10" fmla="*/ 168999 h 273487"/>
              <a:gd name="connsiteX11" fmla="*/ 6976808 w 7003005"/>
              <a:gd name="connsiteY11" fmla="*/ 249374 h 273487"/>
              <a:gd name="connsiteX12" fmla="*/ 6976808 w 7003005"/>
              <a:gd name="connsiteY12" fmla="*/ 273487 h 273487"/>
              <a:gd name="connsiteX0" fmla="*/ 0 w 7000623"/>
              <a:gd name="connsiteY0" fmla="*/ 273487 h 273487"/>
              <a:gd name="connsiteX1" fmla="*/ 48226 w 7000623"/>
              <a:gd name="connsiteY1" fmla="*/ 249374 h 273487"/>
              <a:gd name="connsiteX2" fmla="*/ 72340 w 7000623"/>
              <a:gd name="connsiteY2" fmla="*/ 225262 h 273487"/>
              <a:gd name="connsiteX3" fmla="*/ 297398 w 7000623"/>
              <a:gd name="connsiteY3" fmla="*/ 104699 h 273487"/>
              <a:gd name="connsiteX4" fmla="*/ 321511 w 7000623"/>
              <a:gd name="connsiteY4" fmla="*/ 96662 h 273487"/>
              <a:gd name="connsiteX5" fmla="*/ 570683 w 7000623"/>
              <a:gd name="connsiteY5" fmla="*/ 56474 h 273487"/>
              <a:gd name="connsiteX6" fmla="*/ 795742 w 7000623"/>
              <a:gd name="connsiteY6" fmla="*/ 40399 h 273487"/>
              <a:gd name="connsiteX7" fmla="*/ 980611 w 7000623"/>
              <a:gd name="connsiteY7" fmla="*/ 16287 h 273487"/>
              <a:gd name="connsiteX8" fmla="*/ 3922445 w 7000623"/>
              <a:gd name="connsiteY8" fmla="*/ 8249 h 273487"/>
              <a:gd name="connsiteX9" fmla="*/ 6446314 w 7000623"/>
              <a:gd name="connsiteY9" fmla="*/ 144887 h 273487"/>
              <a:gd name="connsiteX10" fmla="*/ 6655296 w 7000623"/>
              <a:gd name="connsiteY10" fmla="*/ 120774 h 273487"/>
              <a:gd name="connsiteX11" fmla="*/ 6976808 w 7000623"/>
              <a:gd name="connsiteY11" fmla="*/ 249374 h 273487"/>
              <a:gd name="connsiteX12" fmla="*/ 6976808 w 7000623"/>
              <a:gd name="connsiteY12" fmla="*/ 273487 h 273487"/>
              <a:gd name="connsiteX0" fmla="*/ 0 w 7000623"/>
              <a:gd name="connsiteY0" fmla="*/ 265238 h 265238"/>
              <a:gd name="connsiteX1" fmla="*/ 48226 w 7000623"/>
              <a:gd name="connsiteY1" fmla="*/ 241125 h 265238"/>
              <a:gd name="connsiteX2" fmla="*/ 72340 w 7000623"/>
              <a:gd name="connsiteY2" fmla="*/ 217013 h 265238"/>
              <a:gd name="connsiteX3" fmla="*/ 297398 w 7000623"/>
              <a:gd name="connsiteY3" fmla="*/ 96450 h 265238"/>
              <a:gd name="connsiteX4" fmla="*/ 321511 w 7000623"/>
              <a:gd name="connsiteY4" fmla="*/ 88413 h 265238"/>
              <a:gd name="connsiteX5" fmla="*/ 570683 w 7000623"/>
              <a:gd name="connsiteY5" fmla="*/ 48225 h 265238"/>
              <a:gd name="connsiteX6" fmla="*/ 795742 w 7000623"/>
              <a:gd name="connsiteY6" fmla="*/ 32150 h 265238"/>
              <a:gd name="connsiteX7" fmla="*/ 980611 w 7000623"/>
              <a:gd name="connsiteY7" fmla="*/ 8038 h 265238"/>
              <a:gd name="connsiteX8" fmla="*/ 3922445 w 7000623"/>
              <a:gd name="connsiteY8" fmla="*/ 0 h 265238"/>
              <a:gd name="connsiteX9" fmla="*/ 6414162 w 7000623"/>
              <a:gd name="connsiteY9" fmla="*/ 112526 h 265238"/>
              <a:gd name="connsiteX10" fmla="*/ 6655296 w 7000623"/>
              <a:gd name="connsiteY10" fmla="*/ 112525 h 265238"/>
              <a:gd name="connsiteX11" fmla="*/ 6976808 w 7000623"/>
              <a:gd name="connsiteY11" fmla="*/ 241125 h 265238"/>
              <a:gd name="connsiteX12" fmla="*/ 6976808 w 7000623"/>
              <a:gd name="connsiteY12" fmla="*/ 265238 h 265238"/>
              <a:gd name="connsiteX0" fmla="*/ 0 w 7000623"/>
              <a:gd name="connsiteY0" fmla="*/ 271741 h 271741"/>
              <a:gd name="connsiteX1" fmla="*/ 48226 w 7000623"/>
              <a:gd name="connsiteY1" fmla="*/ 247628 h 271741"/>
              <a:gd name="connsiteX2" fmla="*/ 72340 w 7000623"/>
              <a:gd name="connsiteY2" fmla="*/ 223516 h 271741"/>
              <a:gd name="connsiteX3" fmla="*/ 297398 w 7000623"/>
              <a:gd name="connsiteY3" fmla="*/ 102953 h 271741"/>
              <a:gd name="connsiteX4" fmla="*/ 321511 w 7000623"/>
              <a:gd name="connsiteY4" fmla="*/ 94916 h 271741"/>
              <a:gd name="connsiteX5" fmla="*/ 570683 w 7000623"/>
              <a:gd name="connsiteY5" fmla="*/ 54728 h 271741"/>
              <a:gd name="connsiteX6" fmla="*/ 795742 w 7000623"/>
              <a:gd name="connsiteY6" fmla="*/ 38653 h 271741"/>
              <a:gd name="connsiteX7" fmla="*/ 980611 w 7000623"/>
              <a:gd name="connsiteY7" fmla="*/ 14541 h 271741"/>
              <a:gd name="connsiteX8" fmla="*/ 3922445 w 7000623"/>
              <a:gd name="connsiteY8" fmla="*/ 6503 h 271741"/>
              <a:gd name="connsiteX9" fmla="*/ 6655296 w 7000623"/>
              <a:gd name="connsiteY9" fmla="*/ 119028 h 271741"/>
              <a:gd name="connsiteX10" fmla="*/ 6976808 w 7000623"/>
              <a:gd name="connsiteY10" fmla="*/ 247628 h 271741"/>
              <a:gd name="connsiteX11" fmla="*/ 6976808 w 7000623"/>
              <a:gd name="connsiteY11" fmla="*/ 271741 h 271741"/>
              <a:gd name="connsiteX0" fmla="*/ 0 w 7000623"/>
              <a:gd name="connsiteY0" fmla="*/ 272708 h 272708"/>
              <a:gd name="connsiteX1" fmla="*/ 48226 w 7000623"/>
              <a:gd name="connsiteY1" fmla="*/ 248595 h 272708"/>
              <a:gd name="connsiteX2" fmla="*/ 72340 w 7000623"/>
              <a:gd name="connsiteY2" fmla="*/ 224483 h 272708"/>
              <a:gd name="connsiteX3" fmla="*/ 297398 w 7000623"/>
              <a:gd name="connsiteY3" fmla="*/ 103920 h 272708"/>
              <a:gd name="connsiteX4" fmla="*/ 321511 w 7000623"/>
              <a:gd name="connsiteY4" fmla="*/ 95883 h 272708"/>
              <a:gd name="connsiteX5" fmla="*/ 570683 w 7000623"/>
              <a:gd name="connsiteY5" fmla="*/ 55695 h 272708"/>
              <a:gd name="connsiteX6" fmla="*/ 980611 w 7000623"/>
              <a:gd name="connsiteY6" fmla="*/ 15508 h 272708"/>
              <a:gd name="connsiteX7" fmla="*/ 3922445 w 7000623"/>
              <a:gd name="connsiteY7" fmla="*/ 7470 h 272708"/>
              <a:gd name="connsiteX8" fmla="*/ 6655296 w 7000623"/>
              <a:gd name="connsiteY8" fmla="*/ 119995 h 272708"/>
              <a:gd name="connsiteX9" fmla="*/ 6976808 w 7000623"/>
              <a:gd name="connsiteY9" fmla="*/ 248595 h 272708"/>
              <a:gd name="connsiteX10" fmla="*/ 6976808 w 7000623"/>
              <a:gd name="connsiteY10" fmla="*/ 272708 h 272708"/>
              <a:gd name="connsiteX0" fmla="*/ 0 w 6999432"/>
              <a:gd name="connsiteY0" fmla="*/ 270339 h 270339"/>
              <a:gd name="connsiteX1" fmla="*/ 48226 w 6999432"/>
              <a:gd name="connsiteY1" fmla="*/ 246226 h 270339"/>
              <a:gd name="connsiteX2" fmla="*/ 72340 w 6999432"/>
              <a:gd name="connsiteY2" fmla="*/ 222114 h 270339"/>
              <a:gd name="connsiteX3" fmla="*/ 297398 w 6999432"/>
              <a:gd name="connsiteY3" fmla="*/ 101551 h 270339"/>
              <a:gd name="connsiteX4" fmla="*/ 321511 w 6999432"/>
              <a:gd name="connsiteY4" fmla="*/ 93514 h 270339"/>
              <a:gd name="connsiteX5" fmla="*/ 570683 w 6999432"/>
              <a:gd name="connsiteY5" fmla="*/ 53326 h 270339"/>
              <a:gd name="connsiteX6" fmla="*/ 980611 w 6999432"/>
              <a:gd name="connsiteY6" fmla="*/ 13139 h 270339"/>
              <a:gd name="connsiteX7" fmla="*/ 3922445 w 6999432"/>
              <a:gd name="connsiteY7" fmla="*/ 5101 h 270339"/>
              <a:gd name="connsiteX8" fmla="*/ 6671372 w 6999432"/>
              <a:gd name="connsiteY8" fmla="*/ 85476 h 270339"/>
              <a:gd name="connsiteX9" fmla="*/ 6976808 w 6999432"/>
              <a:gd name="connsiteY9" fmla="*/ 246226 h 270339"/>
              <a:gd name="connsiteX10" fmla="*/ 6976808 w 6999432"/>
              <a:gd name="connsiteY10" fmla="*/ 270339 h 270339"/>
              <a:gd name="connsiteX0" fmla="*/ 0 w 6976808"/>
              <a:gd name="connsiteY0" fmla="*/ 270339 h 270339"/>
              <a:gd name="connsiteX1" fmla="*/ 48226 w 6976808"/>
              <a:gd name="connsiteY1" fmla="*/ 246226 h 270339"/>
              <a:gd name="connsiteX2" fmla="*/ 72340 w 6976808"/>
              <a:gd name="connsiteY2" fmla="*/ 222114 h 270339"/>
              <a:gd name="connsiteX3" fmla="*/ 297398 w 6976808"/>
              <a:gd name="connsiteY3" fmla="*/ 101551 h 270339"/>
              <a:gd name="connsiteX4" fmla="*/ 321511 w 6976808"/>
              <a:gd name="connsiteY4" fmla="*/ 93514 h 270339"/>
              <a:gd name="connsiteX5" fmla="*/ 570683 w 6976808"/>
              <a:gd name="connsiteY5" fmla="*/ 53326 h 270339"/>
              <a:gd name="connsiteX6" fmla="*/ 980611 w 6976808"/>
              <a:gd name="connsiteY6" fmla="*/ 13139 h 270339"/>
              <a:gd name="connsiteX7" fmla="*/ 3922445 w 6976808"/>
              <a:gd name="connsiteY7" fmla="*/ 5101 h 270339"/>
              <a:gd name="connsiteX8" fmla="*/ 6671372 w 6976808"/>
              <a:gd name="connsiteY8" fmla="*/ 85476 h 270339"/>
              <a:gd name="connsiteX9" fmla="*/ 6976808 w 6976808"/>
              <a:gd name="connsiteY9" fmla="*/ 246226 h 270339"/>
              <a:gd name="connsiteX0" fmla="*/ 0 w 6936619"/>
              <a:gd name="connsiteY0" fmla="*/ 270339 h 270339"/>
              <a:gd name="connsiteX1" fmla="*/ 48226 w 6936619"/>
              <a:gd name="connsiteY1" fmla="*/ 246226 h 270339"/>
              <a:gd name="connsiteX2" fmla="*/ 72340 w 6936619"/>
              <a:gd name="connsiteY2" fmla="*/ 222114 h 270339"/>
              <a:gd name="connsiteX3" fmla="*/ 297398 w 6936619"/>
              <a:gd name="connsiteY3" fmla="*/ 101551 h 270339"/>
              <a:gd name="connsiteX4" fmla="*/ 321511 w 6936619"/>
              <a:gd name="connsiteY4" fmla="*/ 93514 h 270339"/>
              <a:gd name="connsiteX5" fmla="*/ 570683 w 6936619"/>
              <a:gd name="connsiteY5" fmla="*/ 53326 h 270339"/>
              <a:gd name="connsiteX6" fmla="*/ 980611 w 6936619"/>
              <a:gd name="connsiteY6" fmla="*/ 13139 h 270339"/>
              <a:gd name="connsiteX7" fmla="*/ 3922445 w 6936619"/>
              <a:gd name="connsiteY7" fmla="*/ 5101 h 270339"/>
              <a:gd name="connsiteX8" fmla="*/ 6671372 w 6936619"/>
              <a:gd name="connsiteY8" fmla="*/ 85476 h 270339"/>
              <a:gd name="connsiteX9" fmla="*/ 6936619 w 6936619"/>
              <a:gd name="connsiteY9" fmla="*/ 246226 h 270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36619" h="270339">
                <a:moveTo>
                  <a:pt x="0" y="270339"/>
                </a:moveTo>
                <a:cubicBezTo>
                  <a:pt x="16075" y="262301"/>
                  <a:pt x="33272" y="256195"/>
                  <a:pt x="48226" y="246226"/>
                </a:cubicBezTo>
                <a:cubicBezTo>
                  <a:pt x="57684" y="239921"/>
                  <a:pt x="30811" y="246227"/>
                  <a:pt x="72340" y="222114"/>
                </a:cubicBezTo>
                <a:cubicBezTo>
                  <a:pt x="113869" y="198002"/>
                  <a:pt x="255870" y="122984"/>
                  <a:pt x="297398" y="101551"/>
                </a:cubicBezTo>
                <a:cubicBezTo>
                  <a:pt x="338926" y="80118"/>
                  <a:pt x="275964" y="101552"/>
                  <a:pt x="321511" y="93514"/>
                </a:cubicBezTo>
                <a:cubicBezTo>
                  <a:pt x="367059" y="85477"/>
                  <a:pt x="460833" y="66722"/>
                  <a:pt x="570683" y="53326"/>
                </a:cubicBezTo>
                <a:cubicBezTo>
                  <a:pt x="680533" y="39930"/>
                  <a:pt x="421984" y="21176"/>
                  <a:pt x="980611" y="13139"/>
                </a:cubicBezTo>
                <a:cubicBezTo>
                  <a:pt x="1539238" y="5102"/>
                  <a:pt x="2973985" y="-6955"/>
                  <a:pt x="3922445" y="5101"/>
                </a:cubicBezTo>
                <a:cubicBezTo>
                  <a:pt x="4870905" y="17157"/>
                  <a:pt x="6162312" y="45289"/>
                  <a:pt x="6671372" y="85476"/>
                </a:cubicBezTo>
                <a:cubicBezTo>
                  <a:pt x="6759788" y="102891"/>
                  <a:pt x="6885713" y="215416"/>
                  <a:pt x="6936619" y="246226"/>
                </a:cubicBezTo>
              </a:path>
            </a:pathLst>
          </a:custGeom>
          <a:ln>
            <a:solidFill>
              <a:srgbClr val="000000"/>
            </a:solidFill>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5" name="Rectangle 34"/>
          <p:cNvSpPr/>
          <p:nvPr/>
        </p:nvSpPr>
        <p:spPr>
          <a:xfrm>
            <a:off x="1295400" y="3521129"/>
            <a:ext cx="1295400" cy="39785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sp>
        <p:nvSpPr>
          <p:cNvPr id="36" name="Rectangle 35"/>
          <p:cNvSpPr/>
          <p:nvPr/>
        </p:nvSpPr>
        <p:spPr>
          <a:xfrm>
            <a:off x="2590800" y="3521129"/>
            <a:ext cx="152400" cy="397857"/>
          </a:xfrm>
          <a:prstGeom prst="rect">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Freeform 36"/>
          <p:cNvSpPr/>
          <p:nvPr/>
        </p:nvSpPr>
        <p:spPr>
          <a:xfrm>
            <a:off x="2667000" y="3349681"/>
            <a:ext cx="2895600" cy="202754"/>
          </a:xfrm>
          <a:custGeom>
            <a:avLst/>
            <a:gdLst>
              <a:gd name="connsiteX0" fmla="*/ 0 w 6978645"/>
              <a:gd name="connsiteY0" fmla="*/ 273275 h 273275"/>
              <a:gd name="connsiteX1" fmla="*/ 48226 w 6978645"/>
              <a:gd name="connsiteY1" fmla="*/ 249162 h 273275"/>
              <a:gd name="connsiteX2" fmla="*/ 72340 w 6978645"/>
              <a:gd name="connsiteY2" fmla="*/ 225050 h 273275"/>
              <a:gd name="connsiteX3" fmla="*/ 96453 w 6978645"/>
              <a:gd name="connsiteY3" fmla="*/ 208975 h 273275"/>
              <a:gd name="connsiteX4" fmla="*/ 168793 w 6978645"/>
              <a:gd name="connsiteY4" fmla="*/ 152712 h 273275"/>
              <a:gd name="connsiteX5" fmla="*/ 297398 w 6978645"/>
              <a:gd name="connsiteY5" fmla="*/ 104487 h 273275"/>
              <a:gd name="connsiteX6" fmla="*/ 321511 w 6978645"/>
              <a:gd name="connsiteY6" fmla="*/ 96450 h 273275"/>
              <a:gd name="connsiteX7" fmla="*/ 345625 w 6978645"/>
              <a:gd name="connsiteY7" fmla="*/ 88412 h 273275"/>
              <a:gd name="connsiteX8" fmla="*/ 490305 w 6978645"/>
              <a:gd name="connsiteY8" fmla="*/ 72337 h 273275"/>
              <a:gd name="connsiteX9" fmla="*/ 570683 w 6978645"/>
              <a:gd name="connsiteY9" fmla="*/ 56262 h 273275"/>
              <a:gd name="connsiteX10" fmla="*/ 795742 w 6978645"/>
              <a:gd name="connsiteY10" fmla="*/ 40187 h 273275"/>
              <a:gd name="connsiteX11" fmla="*/ 980611 w 6978645"/>
              <a:gd name="connsiteY11" fmla="*/ 16075 h 273275"/>
              <a:gd name="connsiteX12" fmla="*/ 1028838 w 6978645"/>
              <a:gd name="connsiteY12" fmla="*/ 8037 h 273275"/>
              <a:gd name="connsiteX13" fmla="*/ 1133329 w 6978645"/>
              <a:gd name="connsiteY13" fmla="*/ 0 h 273275"/>
              <a:gd name="connsiteX14" fmla="*/ 3922445 w 6978645"/>
              <a:gd name="connsiteY14" fmla="*/ 8037 h 273275"/>
              <a:gd name="connsiteX15" fmla="*/ 4123390 w 6978645"/>
              <a:gd name="connsiteY15" fmla="*/ 32150 h 273275"/>
              <a:gd name="connsiteX16" fmla="*/ 4187692 w 6978645"/>
              <a:gd name="connsiteY16" fmla="*/ 40187 h 273275"/>
              <a:gd name="connsiteX17" fmla="*/ 4428826 w 6978645"/>
              <a:gd name="connsiteY17" fmla="*/ 72337 h 273275"/>
              <a:gd name="connsiteX18" fmla="*/ 4573507 w 6978645"/>
              <a:gd name="connsiteY18" fmla="*/ 80375 h 273275"/>
              <a:gd name="connsiteX19" fmla="*/ 4621733 w 6978645"/>
              <a:gd name="connsiteY19" fmla="*/ 88412 h 273275"/>
              <a:gd name="connsiteX20" fmla="*/ 4798565 w 6978645"/>
              <a:gd name="connsiteY20" fmla="*/ 112525 h 273275"/>
              <a:gd name="connsiteX21" fmla="*/ 5666647 w 6978645"/>
              <a:gd name="connsiteY21" fmla="*/ 120562 h 273275"/>
              <a:gd name="connsiteX22" fmla="*/ 5851517 w 6978645"/>
              <a:gd name="connsiteY22" fmla="*/ 136637 h 273275"/>
              <a:gd name="connsiteX23" fmla="*/ 6446314 w 6978645"/>
              <a:gd name="connsiteY23" fmla="*/ 144675 h 273275"/>
              <a:gd name="connsiteX24" fmla="*/ 6518654 w 6978645"/>
              <a:gd name="connsiteY24" fmla="*/ 152712 h 273275"/>
              <a:gd name="connsiteX25" fmla="*/ 6566881 w 6978645"/>
              <a:gd name="connsiteY25" fmla="*/ 160750 h 273275"/>
              <a:gd name="connsiteX26" fmla="*/ 6623145 w 6978645"/>
              <a:gd name="connsiteY26" fmla="*/ 168787 h 273275"/>
              <a:gd name="connsiteX27" fmla="*/ 6711561 w 6978645"/>
              <a:gd name="connsiteY27" fmla="*/ 184862 h 273275"/>
              <a:gd name="connsiteX28" fmla="*/ 6743712 w 6978645"/>
              <a:gd name="connsiteY28" fmla="*/ 192900 h 273275"/>
              <a:gd name="connsiteX29" fmla="*/ 6888392 w 6978645"/>
              <a:gd name="connsiteY29" fmla="*/ 200937 h 273275"/>
              <a:gd name="connsiteX30" fmla="*/ 6952695 w 6978645"/>
              <a:gd name="connsiteY30" fmla="*/ 233087 h 273275"/>
              <a:gd name="connsiteX31" fmla="*/ 6976808 w 6978645"/>
              <a:gd name="connsiteY31" fmla="*/ 249162 h 273275"/>
              <a:gd name="connsiteX32" fmla="*/ 6976808 w 6978645"/>
              <a:gd name="connsiteY32" fmla="*/ 273275 h 273275"/>
              <a:gd name="connsiteX0" fmla="*/ 0 w 6978645"/>
              <a:gd name="connsiteY0" fmla="*/ 273275 h 273275"/>
              <a:gd name="connsiteX1" fmla="*/ 48226 w 6978645"/>
              <a:gd name="connsiteY1" fmla="*/ 249162 h 273275"/>
              <a:gd name="connsiteX2" fmla="*/ 72340 w 6978645"/>
              <a:gd name="connsiteY2" fmla="*/ 225050 h 273275"/>
              <a:gd name="connsiteX3" fmla="*/ 96453 w 6978645"/>
              <a:gd name="connsiteY3" fmla="*/ 208975 h 273275"/>
              <a:gd name="connsiteX4" fmla="*/ 168793 w 6978645"/>
              <a:gd name="connsiteY4" fmla="*/ 152712 h 273275"/>
              <a:gd name="connsiteX5" fmla="*/ 297398 w 6978645"/>
              <a:gd name="connsiteY5" fmla="*/ 104487 h 273275"/>
              <a:gd name="connsiteX6" fmla="*/ 321511 w 6978645"/>
              <a:gd name="connsiteY6" fmla="*/ 96450 h 273275"/>
              <a:gd name="connsiteX7" fmla="*/ 345625 w 6978645"/>
              <a:gd name="connsiteY7" fmla="*/ 88412 h 273275"/>
              <a:gd name="connsiteX8" fmla="*/ 490305 w 6978645"/>
              <a:gd name="connsiteY8" fmla="*/ 72337 h 273275"/>
              <a:gd name="connsiteX9" fmla="*/ 570683 w 6978645"/>
              <a:gd name="connsiteY9" fmla="*/ 56262 h 273275"/>
              <a:gd name="connsiteX10" fmla="*/ 795742 w 6978645"/>
              <a:gd name="connsiteY10" fmla="*/ 40187 h 273275"/>
              <a:gd name="connsiteX11" fmla="*/ 980611 w 6978645"/>
              <a:gd name="connsiteY11" fmla="*/ 16075 h 273275"/>
              <a:gd name="connsiteX12" fmla="*/ 1028838 w 6978645"/>
              <a:gd name="connsiteY12" fmla="*/ 8037 h 273275"/>
              <a:gd name="connsiteX13" fmla="*/ 1133329 w 6978645"/>
              <a:gd name="connsiteY13" fmla="*/ 0 h 273275"/>
              <a:gd name="connsiteX14" fmla="*/ 3922445 w 6978645"/>
              <a:gd name="connsiteY14" fmla="*/ 8037 h 273275"/>
              <a:gd name="connsiteX15" fmla="*/ 4123390 w 6978645"/>
              <a:gd name="connsiteY15" fmla="*/ 32150 h 273275"/>
              <a:gd name="connsiteX16" fmla="*/ 4187692 w 6978645"/>
              <a:gd name="connsiteY16" fmla="*/ 40187 h 273275"/>
              <a:gd name="connsiteX17" fmla="*/ 4428826 w 6978645"/>
              <a:gd name="connsiteY17" fmla="*/ 72337 h 273275"/>
              <a:gd name="connsiteX18" fmla="*/ 4573507 w 6978645"/>
              <a:gd name="connsiteY18" fmla="*/ 80375 h 273275"/>
              <a:gd name="connsiteX19" fmla="*/ 4621733 w 6978645"/>
              <a:gd name="connsiteY19" fmla="*/ 88412 h 273275"/>
              <a:gd name="connsiteX20" fmla="*/ 5264757 w 6978645"/>
              <a:gd name="connsiteY20" fmla="*/ 64300 h 273275"/>
              <a:gd name="connsiteX21" fmla="*/ 5666647 w 6978645"/>
              <a:gd name="connsiteY21" fmla="*/ 120562 h 273275"/>
              <a:gd name="connsiteX22" fmla="*/ 5851517 w 6978645"/>
              <a:gd name="connsiteY22" fmla="*/ 136637 h 273275"/>
              <a:gd name="connsiteX23" fmla="*/ 6446314 w 6978645"/>
              <a:gd name="connsiteY23" fmla="*/ 144675 h 273275"/>
              <a:gd name="connsiteX24" fmla="*/ 6518654 w 6978645"/>
              <a:gd name="connsiteY24" fmla="*/ 152712 h 273275"/>
              <a:gd name="connsiteX25" fmla="*/ 6566881 w 6978645"/>
              <a:gd name="connsiteY25" fmla="*/ 160750 h 273275"/>
              <a:gd name="connsiteX26" fmla="*/ 6623145 w 6978645"/>
              <a:gd name="connsiteY26" fmla="*/ 168787 h 273275"/>
              <a:gd name="connsiteX27" fmla="*/ 6711561 w 6978645"/>
              <a:gd name="connsiteY27" fmla="*/ 184862 h 273275"/>
              <a:gd name="connsiteX28" fmla="*/ 6743712 w 6978645"/>
              <a:gd name="connsiteY28" fmla="*/ 192900 h 273275"/>
              <a:gd name="connsiteX29" fmla="*/ 6888392 w 6978645"/>
              <a:gd name="connsiteY29" fmla="*/ 200937 h 273275"/>
              <a:gd name="connsiteX30" fmla="*/ 6952695 w 6978645"/>
              <a:gd name="connsiteY30" fmla="*/ 233087 h 273275"/>
              <a:gd name="connsiteX31" fmla="*/ 6976808 w 6978645"/>
              <a:gd name="connsiteY31" fmla="*/ 249162 h 273275"/>
              <a:gd name="connsiteX32" fmla="*/ 6976808 w 6978645"/>
              <a:gd name="connsiteY32" fmla="*/ 273275 h 273275"/>
              <a:gd name="connsiteX0" fmla="*/ 0 w 6978645"/>
              <a:gd name="connsiteY0" fmla="*/ 273275 h 273275"/>
              <a:gd name="connsiteX1" fmla="*/ 48226 w 6978645"/>
              <a:gd name="connsiteY1" fmla="*/ 249162 h 273275"/>
              <a:gd name="connsiteX2" fmla="*/ 72340 w 6978645"/>
              <a:gd name="connsiteY2" fmla="*/ 225050 h 273275"/>
              <a:gd name="connsiteX3" fmla="*/ 96453 w 6978645"/>
              <a:gd name="connsiteY3" fmla="*/ 208975 h 273275"/>
              <a:gd name="connsiteX4" fmla="*/ 168793 w 6978645"/>
              <a:gd name="connsiteY4" fmla="*/ 152712 h 273275"/>
              <a:gd name="connsiteX5" fmla="*/ 297398 w 6978645"/>
              <a:gd name="connsiteY5" fmla="*/ 104487 h 273275"/>
              <a:gd name="connsiteX6" fmla="*/ 321511 w 6978645"/>
              <a:gd name="connsiteY6" fmla="*/ 96450 h 273275"/>
              <a:gd name="connsiteX7" fmla="*/ 345625 w 6978645"/>
              <a:gd name="connsiteY7" fmla="*/ 88412 h 273275"/>
              <a:gd name="connsiteX8" fmla="*/ 490305 w 6978645"/>
              <a:gd name="connsiteY8" fmla="*/ 72337 h 273275"/>
              <a:gd name="connsiteX9" fmla="*/ 570683 w 6978645"/>
              <a:gd name="connsiteY9" fmla="*/ 56262 h 273275"/>
              <a:gd name="connsiteX10" fmla="*/ 795742 w 6978645"/>
              <a:gd name="connsiteY10" fmla="*/ 40187 h 273275"/>
              <a:gd name="connsiteX11" fmla="*/ 980611 w 6978645"/>
              <a:gd name="connsiteY11" fmla="*/ 16075 h 273275"/>
              <a:gd name="connsiteX12" fmla="*/ 1028838 w 6978645"/>
              <a:gd name="connsiteY12" fmla="*/ 8037 h 273275"/>
              <a:gd name="connsiteX13" fmla="*/ 1133329 w 6978645"/>
              <a:gd name="connsiteY13" fmla="*/ 0 h 273275"/>
              <a:gd name="connsiteX14" fmla="*/ 3922445 w 6978645"/>
              <a:gd name="connsiteY14" fmla="*/ 8037 h 273275"/>
              <a:gd name="connsiteX15" fmla="*/ 4123390 w 6978645"/>
              <a:gd name="connsiteY15" fmla="*/ 32150 h 273275"/>
              <a:gd name="connsiteX16" fmla="*/ 4187692 w 6978645"/>
              <a:gd name="connsiteY16" fmla="*/ 40187 h 273275"/>
              <a:gd name="connsiteX17" fmla="*/ 4428826 w 6978645"/>
              <a:gd name="connsiteY17" fmla="*/ 72337 h 273275"/>
              <a:gd name="connsiteX18" fmla="*/ 4573507 w 6978645"/>
              <a:gd name="connsiteY18" fmla="*/ 80375 h 273275"/>
              <a:gd name="connsiteX19" fmla="*/ 4621733 w 6978645"/>
              <a:gd name="connsiteY19" fmla="*/ 88412 h 273275"/>
              <a:gd name="connsiteX20" fmla="*/ 5666647 w 6978645"/>
              <a:gd name="connsiteY20" fmla="*/ 120562 h 273275"/>
              <a:gd name="connsiteX21" fmla="*/ 5851517 w 6978645"/>
              <a:gd name="connsiteY21" fmla="*/ 136637 h 273275"/>
              <a:gd name="connsiteX22" fmla="*/ 6446314 w 6978645"/>
              <a:gd name="connsiteY22" fmla="*/ 144675 h 273275"/>
              <a:gd name="connsiteX23" fmla="*/ 6518654 w 6978645"/>
              <a:gd name="connsiteY23" fmla="*/ 152712 h 273275"/>
              <a:gd name="connsiteX24" fmla="*/ 6566881 w 6978645"/>
              <a:gd name="connsiteY24" fmla="*/ 160750 h 273275"/>
              <a:gd name="connsiteX25" fmla="*/ 6623145 w 6978645"/>
              <a:gd name="connsiteY25" fmla="*/ 168787 h 273275"/>
              <a:gd name="connsiteX26" fmla="*/ 6711561 w 6978645"/>
              <a:gd name="connsiteY26" fmla="*/ 184862 h 273275"/>
              <a:gd name="connsiteX27" fmla="*/ 6743712 w 6978645"/>
              <a:gd name="connsiteY27" fmla="*/ 192900 h 273275"/>
              <a:gd name="connsiteX28" fmla="*/ 6888392 w 6978645"/>
              <a:gd name="connsiteY28" fmla="*/ 200937 h 273275"/>
              <a:gd name="connsiteX29" fmla="*/ 6952695 w 6978645"/>
              <a:gd name="connsiteY29" fmla="*/ 233087 h 273275"/>
              <a:gd name="connsiteX30" fmla="*/ 6976808 w 6978645"/>
              <a:gd name="connsiteY30" fmla="*/ 249162 h 273275"/>
              <a:gd name="connsiteX31" fmla="*/ 6976808 w 6978645"/>
              <a:gd name="connsiteY31" fmla="*/ 273275 h 273275"/>
              <a:gd name="connsiteX0" fmla="*/ 0 w 6978645"/>
              <a:gd name="connsiteY0" fmla="*/ 265238 h 265238"/>
              <a:gd name="connsiteX1" fmla="*/ 48226 w 6978645"/>
              <a:gd name="connsiteY1" fmla="*/ 241125 h 265238"/>
              <a:gd name="connsiteX2" fmla="*/ 72340 w 6978645"/>
              <a:gd name="connsiteY2" fmla="*/ 217013 h 265238"/>
              <a:gd name="connsiteX3" fmla="*/ 96453 w 6978645"/>
              <a:gd name="connsiteY3" fmla="*/ 200938 h 265238"/>
              <a:gd name="connsiteX4" fmla="*/ 168793 w 6978645"/>
              <a:gd name="connsiteY4" fmla="*/ 144675 h 265238"/>
              <a:gd name="connsiteX5" fmla="*/ 297398 w 6978645"/>
              <a:gd name="connsiteY5" fmla="*/ 96450 h 265238"/>
              <a:gd name="connsiteX6" fmla="*/ 321511 w 6978645"/>
              <a:gd name="connsiteY6" fmla="*/ 88413 h 265238"/>
              <a:gd name="connsiteX7" fmla="*/ 345625 w 6978645"/>
              <a:gd name="connsiteY7" fmla="*/ 80375 h 265238"/>
              <a:gd name="connsiteX8" fmla="*/ 490305 w 6978645"/>
              <a:gd name="connsiteY8" fmla="*/ 64300 h 265238"/>
              <a:gd name="connsiteX9" fmla="*/ 570683 w 6978645"/>
              <a:gd name="connsiteY9" fmla="*/ 48225 h 265238"/>
              <a:gd name="connsiteX10" fmla="*/ 795742 w 6978645"/>
              <a:gd name="connsiteY10" fmla="*/ 32150 h 265238"/>
              <a:gd name="connsiteX11" fmla="*/ 980611 w 6978645"/>
              <a:gd name="connsiteY11" fmla="*/ 8038 h 265238"/>
              <a:gd name="connsiteX12" fmla="*/ 1028838 w 6978645"/>
              <a:gd name="connsiteY12" fmla="*/ 0 h 265238"/>
              <a:gd name="connsiteX13" fmla="*/ 3922445 w 6978645"/>
              <a:gd name="connsiteY13" fmla="*/ 0 h 265238"/>
              <a:gd name="connsiteX14" fmla="*/ 4123390 w 6978645"/>
              <a:gd name="connsiteY14" fmla="*/ 24113 h 265238"/>
              <a:gd name="connsiteX15" fmla="*/ 4187692 w 6978645"/>
              <a:gd name="connsiteY15" fmla="*/ 32150 h 265238"/>
              <a:gd name="connsiteX16" fmla="*/ 4428826 w 6978645"/>
              <a:gd name="connsiteY16" fmla="*/ 64300 h 265238"/>
              <a:gd name="connsiteX17" fmla="*/ 4573507 w 6978645"/>
              <a:gd name="connsiteY17" fmla="*/ 72338 h 265238"/>
              <a:gd name="connsiteX18" fmla="*/ 4621733 w 6978645"/>
              <a:gd name="connsiteY18" fmla="*/ 80375 h 265238"/>
              <a:gd name="connsiteX19" fmla="*/ 5666647 w 6978645"/>
              <a:gd name="connsiteY19" fmla="*/ 112525 h 265238"/>
              <a:gd name="connsiteX20" fmla="*/ 5851517 w 6978645"/>
              <a:gd name="connsiteY20" fmla="*/ 128600 h 265238"/>
              <a:gd name="connsiteX21" fmla="*/ 6446314 w 6978645"/>
              <a:gd name="connsiteY21" fmla="*/ 136638 h 265238"/>
              <a:gd name="connsiteX22" fmla="*/ 6518654 w 6978645"/>
              <a:gd name="connsiteY22" fmla="*/ 144675 h 265238"/>
              <a:gd name="connsiteX23" fmla="*/ 6566881 w 6978645"/>
              <a:gd name="connsiteY23" fmla="*/ 152713 h 265238"/>
              <a:gd name="connsiteX24" fmla="*/ 6623145 w 6978645"/>
              <a:gd name="connsiteY24" fmla="*/ 160750 h 265238"/>
              <a:gd name="connsiteX25" fmla="*/ 6711561 w 6978645"/>
              <a:gd name="connsiteY25" fmla="*/ 176825 h 265238"/>
              <a:gd name="connsiteX26" fmla="*/ 6743712 w 6978645"/>
              <a:gd name="connsiteY26" fmla="*/ 184863 h 265238"/>
              <a:gd name="connsiteX27" fmla="*/ 6888392 w 6978645"/>
              <a:gd name="connsiteY27" fmla="*/ 192900 h 265238"/>
              <a:gd name="connsiteX28" fmla="*/ 6952695 w 6978645"/>
              <a:gd name="connsiteY28" fmla="*/ 225050 h 265238"/>
              <a:gd name="connsiteX29" fmla="*/ 6976808 w 6978645"/>
              <a:gd name="connsiteY29" fmla="*/ 241125 h 265238"/>
              <a:gd name="connsiteX30" fmla="*/ 6976808 w 6978645"/>
              <a:gd name="connsiteY30" fmla="*/ 265238 h 265238"/>
              <a:gd name="connsiteX0" fmla="*/ 0 w 6978645"/>
              <a:gd name="connsiteY0" fmla="*/ 265238 h 265238"/>
              <a:gd name="connsiteX1" fmla="*/ 48226 w 6978645"/>
              <a:gd name="connsiteY1" fmla="*/ 241125 h 265238"/>
              <a:gd name="connsiteX2" fmla="*/ 72340 w 6978645"/>
              <a:gd name="connsiteY2" fmla="*/ 217013 h 265238"/>
              <a:gd name="connsiteX3" fmla="*/ 96453 w 6978645"/>
              <a:gd name="connsiteY3" fmla="*/ 200938 h 265238"/>
              <a:gd name="connsiteX4" fmla="*/ 297398 w 6978645"/>
              <a:gd name="connsiteY4" fmla="*/ 96450 h 265238"/>
              <a:gd name="connsiteX5" fmla="*/ 321511 w 6978645"/>
              <a:gd name="connsiteY5" fmla="*/ 88413 h 265238"/>
              <a:gd name="connsiteX6" fmla="*/ 345625 w 6978645"/>
              <a:gd name="connsiteY6" fmla="*/ 80375 h 265238"/>
              <a:gd name="connsiteX7" fmla="*/ 490305 w 6978645"/>
              <a:gd name="connsiteY7" fmla="*/ 64300 h 265238"/>
              <a:gd name="connsiteX8" fmla="*/ 570683 w 6978645"/>
              <a:gd name="connsiteY8" fmla="*/ 48225 h 265238"/>
              <a:gd name="connsiteX9" fmla="*/ 795742 w 6978645"/>
              <a:gd name="connsiteY9" fmla="*/ 32150 h 265238"/>
              <a:gd name="connsiteX10" fmla="*/ 980611 w 6978645"/>
              <a:gd name="connsiteY10" fmla="*/ 8038 h 265238"/>
              <a:gd name="connsiteX11" fmla="*/ 1028838 w 6978645"/>
              <a:gd name="connsiteY11" fmla="*/ 0 h 265238"/>
              <a:gd name="connsiteX12" fmla="*/ 3922445 w 6978645"/>
              <a:gd name="connsiteY12" fmla="*/ 0 h 265238"/>
              <a:gd name="connsiteX13" fmla="*/ 4123390 w 6978645"/>
              <a:gd name="connsiteY13" fmla="*/ 24113 h 265238"/>
              <a:gd name="connsiteX14" fmla="*/ 4187692 w 6978645"/>
              <a:gd name="connsiteY14" fmla="*/ 32150 h 265238"/>
              <a:gd name="connsiteX15" fmla="*/ 4428826 w 6978645"/>
              <a:gd name="connsiteY15" fmla="*/ 64300 h 265238"/>
              <a:gd name="connsiteX16" fmla="*/ 4573507 w 6978645"/>
              <a:gd name="connsiteY16" fmla="*/ 72338 h 265238"/>
              <a:gd name="connsiteX17" fmla="*/ 4621733 w 6978645"/>
              <a:gd name="connsiteY17" fmla="*/ 80375 h 265238"/>
              <a:gd name="connsiteX18" fmla="*/ 5666647 w 6978645"/>
              <a:gd name="connsiteY18" fmla="*/ 112525 h 265238"/>
              <a:gd name="connsiteX19" fmla="*/ 5851517 w 6978645"/>
              <a:gd name="connsiteY19" fmla="*/ 128600 h 265238"/>
              <a:gd name="connsiteX20" fmla="*/ 6446314 w 6978645"/>
              <a:gd name="connsiteY20" fmla="*/ 136638 h 265238"/>
              <a:gd name="connsiteX21" fmla="*/ 6518654 w 6978645"/>
              <a:gd name="connsiteY21" fmla="*/ 144675 h 265238"/>
              <a:gd name="connsiteX22" fmla="*/ 6566881 w 6978645"/>
              <a:gd name="connsiteY22" fmla="*/ 152713 h 265238"/>
              <a:gd name="connsiteX23" fmla="*/ 6623145 w 6978645"/>
              <a:gd name="connsiteY23" fmla="*/ 160750 h 265238"/>
              <a:gd name="connsiteX24" fmla="*/ 6711561 w 6978645"/>
              <a:gd name="connsiteY24" fmla="*/ 176825 h 265238"/>
              <a:gd name="connsiteX25" fmla="*/ 6743712 w 6978645"/>
              <a:gd name="connsiteY25" fmla="*/ 184863 h 265238"/>
              <a:gd name="connsiteX26" fmla="*/ 6888392 w 6978645"/>
              <a:gd name="connsiteY26" fmla="*/ 192900 h 265238"/>
              <a:gd name="connsiteX27" fmla="*/ 6952695 w 6978645"/>
              <a:gd name="connsiteY27" fmla="*/ 225050 h 265238"/>
              <a:gd name="connsiteX28" fmla="*/ 6976808 w 6978645"/>
              <a:gd name="connsiteY28" fmla="*/ 241125 h 265238"/>
              <a:gd name="connsiteX29" fmla="*/ 6976808 w 6978645"/>
              <a:gd name="connsiteY29" fmla="*/ 265238 h 265238"/>
              <a:gd name="connsiteX0" fmla="*/ 0 w 6978645"/>
              <a:gd name="connsiteY0" fmla="*/ 265238 h 265238"/>
              <a:gd name="connsiteX1" fmla="*/ 48226 w 6978645"/>
              <a:gd name="connsiteY1" fmla="*/ 241125 h 265238"/>
              <a:gd name="connsiteX2" fmla="*/ 72340 w 6978645"/>
              <a:gd name="connsiteY2" fmla="*/ 217013 h 265238"/>
              <a:gd name="connsiteX3" fmla="*/ 297398 w 6978645"/>
              <a:gd name="connsiteY3" fmla="*/ 96450 h 265238"/>
              <a:gd name="connsiteX4" fmla="*/ 321511 w 6978645"/>
              <a:gd name="connsiteY4" fmla="*/ 88413 h 265238"/>
              <a:gd name="connsiteX5" fmla="*/ 345625 w 6978645"/>
              <a:gd name="connsiteY5" fmla="*/ 80375 h 265238"/>
              <a:gd name="connsiteX6" fmla="*/ 490305 w 6978645"/>
              <a:gd name="connsiteY6" fmla="*/ 64300 h 265238"/>
              <a:gd name="connsiteX7" fmla="*/ 570683 w 6978645"/>
              <a:gd name="connsiteY7" fmla="*/ 48225 h 265238"/>
              <a:gd name="connsiteX8" fmla="*/ 795742 w 6978645"/>
              <a:gd name="connsiteY8" fmla="*/ 32150 h 265238"/>
              <a:gd name="connsiteX9" fmla="*/ 980611 w 6978645"/>
              <a:gd name="connsiteY9" fmla="*/ 8038 h 265238"/>
              <a:gd name="connsiteX10" fmla="*/ 1028838 w 6978645"/>
              <a:gd name="connsiteY10" fmla="*/ 0 h 265238"/>
              <a:gd name="connsiteX11" fmla="*/ 3922445 w 6978645"/>
              <a:gd name="connsiteY11" fmla="*/ 0 h 265238"/>
              <a:gd name="connsiteX12" fmla="*/ 4123390 w 6978645"/>
              <a:gd name="connsiteY12" fmla="*/ 24113 h 265238"/>
              <a:gd name="connsiteX13" fmla="*/ 4187692 w 6978645"/>
              <a:gd name="connsiteY13" fmla="*/ 32150 h 265238"/>
              <a:gd name="connsiteX14" fmla="*/ 4428826 w 6978645"/>
              <a:gd name="connsiteY14" fmla="*/ 64300 h 265238"/>
              <a:gd name="connsiteX15" fmla="*/ 4573507 w 6978645"/>
              <a:gd name="connsiteY15" fmla="*/ 72338 h 265238"/>
              <a:gd name="connsiteX16" fmla="*/ 4621733 w 6978645"/>
              <a:gd name="connsiteY16" fmla="*/ 80375 h 265238"/>
              <a:gd name="connsiteX17" fmla="*/ 5666647 w 6978645"/>
              <a:gd name="connsiteY17" fmla="*/ 112525 h 265238"/>
              <a:gd name="connsiteX18" fmla="*/ 5851517 w 6978645"/>
              <a:gd name="connsiteY18" fmla="*/ 128600 h 265238"/>
              <a:gd name="connsiteX19" fmla="*/ 6446314 w 6978645"/>
              <a:gd name="connsiteY19" fmla="*/ 136638 h 265238"/>
              <a:gd name="connsiteX20" fmla="*/ 6518654 w 6978645"/>
              <a:gd name="connsiteY20" fmla="*/ 144675 h 265238"/>
              <a:gd name="connsiteX21" fmla="*/ 6566881 w 6978645"/>
              <a:gd name="connsiteY21" fmla="*/ 152713 h 265238"/>
              <a:gd name="connsiteX22" fmla="*/ 6623145 w 6978645"/>
              <a:gd name="connsiteY22" fmla="*/ 160750 h 265238"/>
              <a:gd name="connsiteX23" fmla="*/ 6711561 w 6978645"/>
              <a:gd name="connsiteY23" fmla="*/ 176825 h 265238"/>
              <a:gd name="connsiteX24" fmla="*/ 6743712 w 6978645"/>
              <a:gd name="connsiteY24" fmla="*/ 184863 h 265238"/>
              <a:gd name="connsiteX25" fmla="*/ 6888392 w 6978645"/>
              <a:gd name="connsiteY25" fmla="*/ 192900 h 265238"/>
              <a:gd name="connsiteX26" fmla="*/ 6952695 w 6978645"/>
              <a:gd name="connsiteY26" fmla="*/ 225050 h 265238"/>
              <a:gd name="connsiteX27" fmla="*/ 6976808 w 6978645"/>
              <a:gd name="connsiteY27" fmla="*/ 241125 h 265238"/>
              <a:gd name="connsiteX28" fmla="*/ 6976808 w 6978645"/>
              <a:gd name="connsiteY28" fmla="*/ 265238 h 265238"/>
              <a:gd name="connsiteX0" fmla="*/ 0 w 6978645"/>
              <a:gd name="connsiteY0" fmla="*/ 265238 h 265238"/>
              <a:gd name="connsiteX1" fmla="*/ 48226 w 6978645"/>
              <a:gd name="connsiteY1" fmla="*/ 241125 h 265238"/>
              <a:gd name="connsiteX2" fmla="*/ 72340 w 6978645"/>
              <a:gd name="connsiteY2" fmla="*/ 217013 h 265238"/>
              <a:gd name="connsiteX3" fmla="*/ 297398 w 6978645"/>
              <a:gd name="connsiteY3" fmla="*/ 96450 h 265238"/>
              <a:gd name="connsiteX4" fmla="*/ 321511 w 6978645"/>
              <a:gd name="connsiteY4" fmla="*/ 88413 h 265238"/>
              <a:gd name="connsiteX5" fmla="*/ 490305 w 6978645"/>
              <a:gd name="connsiteY5" fmla="*/ 64300 h 265238"/>
              <a:gd name="connsiteX6" fmla="*/ 570683 w 6978645"/>
              <a:gd name="connsiteY6" fmla="*/ 48225 h 265238"/>
              <a:gd name="connsiteX7" fmla="*/ 795742 w 6978645"/>
              <a:gd name="connsiteY7" fmla="*/ 32150 h 265238"/>
              <a:gd name="connsiteX8" fmla="*/ 980611 w 6978645"/>
              <a:gd name="connsiteY8" fmla="*/ 8038 h 265238"/>
              <a:gd name="connsiteX9" fmla="*/ 1028838 w 6978645"/>
              <a:gd name="connsiteY9" fmla="*/ 0 h 265238"/>
              <a:gd name="connsiteX10" fmla="*/ 3922445 w 6978645"/>
              <a:gd name="connsiteY10" fmla="*/ 0 h 265238"/>
              <a:gd name="connsiteX11" fmla="*/ 4123390 w 6978645"/>
              <a:gd name="connsiteY11" fmla="*/ 24113 h 265238"/>
              <a:gd name="connsiteX12" fmla="*/ 4187692 w 6978645"/>
              <a:gd name="connsiteY12" fmla="*/ 32150 h 265238"/>
              <a:gd name="connsiteX13" fmla="*/ 4428826 w 6978645"/>
              <a:gd name="connsiteY13" fmla="*/ 64300 h 265238"/>
              <a:gd name="connsiteX14" fmla="*/ 4573507 w 6978645"/>
              <a:gd name="connsiteY14" fmla="*/ 72338 h 265238"/>
              <a:gd name="connsiteX15" fmla="*/ 4621733 w 6978645"/>
              <a:gd name="connsiteY15" fmla="*/ 80375 h 265238"/>
              <a:gd name="connsiteX16" fmla="*/ 5666647 w 6978645"/>
              <a:gd name="connsiteY16" fmla="*/ 112525 h 265238"/>
              <a:gd name="connsiteX17" fmla="*/ 5851517 w 6978645"/>
              <a:gd name="connsiteY17" fmla="*/ 128600 h 265238"/>
              <a:gd name="connsiteX18" fmla="*/ 6446314 w 6978645"/>
              <a:gd name="connsiteY18" fmla="*/ 136638 h 265238"/>
              <a:gd name="connsiteX19" fmla="*/ 6518654 w 6978645"/>
              <a:gd name="connsiteY19" fmla="*/ 144675 h 265238"/>
              <a:gd name="connsiteX20" fmla="*/ 6566881 w 6978645"/>
              <a:gd name="connsiteY20" fmla="*/ 152713 h 265238"/>
              <a:gd name="connsiteX21" fmla="*/ 6623145 w 6978645"/>
              <a:gd name="connsiteY21" fmla="*/ 160750 h 265238"/>
              <a:gd name="connsiteX22" fmla="*/ 6711561 w 6978645"/>
              <a:gd name="connsiteY22" fmla="*/ 176825 h 265238"/>
              <a:gd name="connsiteX23" fmla="*/ 6743712 w 6978645"/>
              <a:gd name="connsiteY23" fmla="*/ 184863 h 265238"/>
              <a:gd name="connsiteX24" fmla="*/ 6888392 w 6978645"/>
              <a:gd name="connsiteY24" fmla="*/ 192900 h 265238"/>
              <a:gd name="connsiteX25" fmla="*/ 6952695 w 6978645"/>
              <a:gd name="connsiteY25" fmla="*/ 225050 h 265238"/>
              <a:gd name="connsiteX26" fmla="*/ 6976808 w 6978645"/>
              <a:gd name="connsiteY26" fmla="*/ 241125 h 265238"/>
              <a:gd name="connsiteX27" fmla="*/ 6976808 w 6978645"/>
              <a:gd name="connsiteY27" fmla="*/ 265238 h 265238"/>
              <a:gd name="connsiteX0" fmla="*/ 0 w 6978645"/>
              <a:gd name="connsiteY0" fmla="*/ 265238 h 265238"/>
              <a:gd name="connsiteX1" fmla="*/ 48226 w 6978645"/>
              <a:gd name="connsiteY1" fmla="*/ 241125 h 265238"/>
              <a:gd name="connsiteX2" fmla="*/ 72340 w 6978645"/>
              <a:gd name="connsiteY2" fmla="*/ 217013 h 265238"/>
              <a:gd name="connsiteX3" fmla="*/ 297398 w 6978645"/>
              <a:gd name="connsiteY3" fmla="*/ 96450 h 265238"/>
              <a:gd name="connsiteX4" fmla="*/ 321511 w 6978645"/>
              <a:gd name="connsiteY4" fmla="*/ 88413 h 265238"/>
              <a:gd name="connsiteX5" fmla="*/ 570683 w 6978645"/>
              <a:gd name="connsiteY5" fmla="*/ 48225 h 265238"/>
              <a:gd name="connsiteX6" fmla="*/ 795742 w 6978645"/>
              <a:gd name="connsiteY6" fmla="*/ 32150 h 265238"/>
              <a:gd name="connsiteX7" fmla="*/ 980611 w 6978645"/>
              <a:gd name="connsiteY7" fmla="*/ 8038 h 265238"/>
              <a:gd name="connsiteX8" fmla="*/ 1028838 w 6978645"/>
              <a:gd name="connsiteY8" fmla="*/ 0 h 265238"/>
              <a:gd name="connsiteX9" fmla="*/ 3922445 w 6978645"/>
              <a:gd name="connsiteY9" fmla="*/ 0 h 265238"/>
              <a:gd name="connsiteX10" fmla="*/ 4123390 w 6978645"/>
              <a:gd name="connsiteY10" fmla="*/ 24113 h 265238"/>
              <a:gd name="connsiteX11" fmla="*/ 4187692 w 6978645"/>
              <a:gd name="connsiteY11" fmla="*/ 32150 h 265238"/>
              <a:gd name="connsiteX12" fmla="*/ 4428826 w 6978645"/>
              <a:gd name="connsiteY12" fmla="*/ 64300 h 265238"/>
              <a:gd name="connsiteX13" fmla="*/ 4573507 w 6978645"/>
              <a:gd name="connsiteY13" fmla="*/ 72338 h 265238"/>
              <a:gd name="connsiteX14" fmla="*/ 4621733 w 6978645"/>
              <a:gd name="connsiteY14" fmla="*/ 80375 h 265238"/>
              <a:gd name="connsiteX15" fmla="*/ 5666647 w 6978645"/>
              <a:gd name="connsiteY15" fmla="*/ 112525 h 265238"/>
              <a:gd name="connsiteX16" fmla="*/ 5851517 w 6978645"/>
              <a:gd name="connsiteY16" fmla="*/ 128600 h 265238"/>
              <a:gd name="connsiteX17" fmla="*/ 6446314 w 6978645"/>
              <a:gd name="connsiteY17" fmla="*/ 136638 h 265238"/>
              <a:gd name="connsiteX18" fmla="*/ 6518654 w 6978645"/>
              <a:gd name="connsiteY18" fmla="*/ 144675 h 265238"/>
              <a:gd name="connsiteX19" fmla="*/ 6566881 w 6978645"/>
              <a:gd name="connsiteY19" fmla="*/ 152713 h 265238"/>
              <a:gd name="connsiteX20" fmla="*/ 6623145 w 6978645"/>
              <a:gd name="connsiteY20" fmla="*/ 160750 h 265238"/>
              <a:gd name="connsiteX21" fmla="*/ 6711561 w 6978645"/>
              <a:gd name="connsiteY21" fmla="*/ 176825 h 265238"/>
              <a:gd name="connsiteX22" fmla="*/ 6743712 w 6978645"/>
              <a:gd name="connsiteY22" fmla="*/ 184863 h 265238"/>
              <a:gd name="connsiteX23" fmla="*/ 6888392 w 6978645"/>
              <a:gd name="connsiteY23" fmla="*/ 192900 h 265238"/>
              <a:gd name="connsiteX24" fmla="*/ 6952695 w 6978645"/>
              <a:gd name="connsiteY24" fmla="*/ 225050 h 265238"/>
              <a:gd name="connsiteX25" fmla="*/ 6976808 w 6978645"/>
              <a:gd name="connsiteY25" fmla="*/ 241125 h 265238"/>
              <a:gd name="connsiteX26" fmla="*/ 6976808 w 6978645"/>
              <a:gd name="connsiteY26" fmla="*/ 265238 h 265238"/>
              <a:gd name="connsiteX0" fmla="*/ 0 w 6978645"/>
              <a:gd name="connsiteY0" fmla="*/ 265238 h 265238"/>
              <a:gd name="connsiteX1" fmla="*/ 48226 w 6978645"/>
              <a:gd name="connsiteY1" fmla="*/ 241125 h 265238"/>
              <a:gd name="connsiteX2" fmla="*/ 72340 w 6978645"/>
              <a:gd name="connsiteY2" fmla="*/ 217013 h 265238"/>
              <a:gd name="connsiteX3" fmla="*/ 297398 w 6978645"/>
              <a:gd name="connsiteY3" fmla="*/ 96450 h 265238"/>
              <a:gd name="connsiteX4" fmla="*/ 321511 w 6978645"/>
              <a:gd name="connsiteY4" fmla="*/ 88413 h 265238"/>
              <a:gd name="connsiteX5" fmla="*/ 570683 w 6978645"/>
              <a:gd name="connsiteY5" fmla="*/ 48225 h 265238"/>
              <a:gd name="connsiteX6" fmla="*/ 795742 w 6978645"/>
              <a:gd name="connsiteY6" fmla="*/ 32150 h 265238"/>
              <a:gd name="connsiteX7" fmla="*/ 980611 w 6978645"/>
              <a:gd name="connsiteY7" fmla="*/ 8038 h 265238"/>
              <a:gd name="connsiteX8" fmla="*/ 3922445 w 6978645"/>
              <a:gd name="connsiteY8" fmla="*/ 0 h 265238"/>
              <a:gd name="connsiteX9" fmla="*/ 4123390 w 6978645"/>
              <a:gd name="connsiteY9" fmla="*/ 24113 h 265238"/>
              <a:gd name="connsiteX10" fmla="*/ 4187692 w 6978645"/>
              <a:gd name="connsiteY10" fmla="*/ 32150 h 265238"/>
              <a:gd name="connsiteX11" fmla="*/ 4428826 w 6978645"/>
              <a:gd name="connsiteY11" fmla="*/ 64300 h 265238"/>
              <a:gd name="connsiteX12" fmla="*/ 4573507 w 6978645"/>
              <a:gd name="connsiteY12" fmla="*/ 72338 h 265238"/>
              <a:gd name="connsiteX13" fmla="*/ 4621733 w 6978645"/>
              <a:gd name="connsiteY13" fmla="*/ 80375 h 265238"/>
              <a:gd name="connsiteX14" fmla="*/ 5666647 w 6978645"/>
              <a:gd name="connsiteY14" fmla="*/ 112525 h 265238"/>
              <a:gd name="connsiteX15" fmla="*/ 5851517 w 6978645"/>
              <a:gd name="connsiteY15" fmla="*/ 128600 h 265238"/>
              <a:gd name="connsiteX16" fmla="*/ 6446314 w 6978645"/>
              <a:gd name="connsiteY16" fmla="*/ 136638 h 265238"/>
              <a:gd name="connsiteX17" fmla="*/ 6518654 w 6978645"/>
              <a:gd name="connsiteY17" fmla="*/ 144675 h 265238"/>
              <a:gd name="connsiteX18" fmla="*/ 6566881 w 6978645"/>
              <a:gd name="connsiteY18" fmla="*/ 152713 h 265238"/>
              <a:gd name="connsiteX19" fmla="*/ 6623145 w 6978645"/>
              <a:gd name="connsiteY19" fmla="*/ 160750 h 265238"/>
              <a:gd name="connsiteX20" fmla="*/ 6711561 w 6978645"/>
              <a:gd name="connsiteY20" fmla="*/ 176825 h 265238"/>
              <a:gd name="connsiteX21" fmla="*/ 6743712 w 6978645"/>
              <a:gd name="connsiteY21" fmla="*/ 184863 h 265238"/>
              <a:gd name="connsiteX22" fmla="*/ 6888392 w 6978645"/>
              <a:gd name="connsiteY22" fmla="*/ 192900 h 265238"/>
              <a:gd name="connsiteX23" fmla="*/ 6952695 w 6978645"/>
              <a:gd name="connsiteY23" fmla="*/ 225050 h 265238"/>
              <a:gd name="connsiteX24" fmla="*/ 6976808 w 6978645"/>
              <a:gd name="connsiteY24" fmla="*/ 241125 h 265238"/>
              <a:gd name="connsiteX25" fmla="*/ 6976808 w 6978645"/>
              <a:gd name="connsiteY25" fmla="*/ 265238 h 265238"/>
              <a:gd name="connsiteX0" fmla="*/ 0 w 6978645"/>
              <a:gd name="connsiteY0" fmla="*/ 265238 h 265238"/>
              <a:gd name="connsiteX1" fmla="*/ 48226 w 6978645"/>
              <a:gd name="connsiteY1" fmla="*/ 241125 h 265238"/>
              <a:gd name="connsiteX2" fmla="*/ 72340 w 6978645"/>
              <a:gd name="connsiteY2" fmla="*/ 217013 h 265238"/>
              <a:gd name="connsiteX3" fmla="*/ 297398 w 6978645"/>
              <a:gd name="connsiteY3" fmla="*/ 96450 h 265238"/>
              <a:gd name="connsiteX4" fmla="*/ 321511 w 6978645"/>
              <a:gd name="connsiteY4" fmla="*/ 88413 h 265238"/>
              <a:gd name="connsiteX5" fmla="*/ 570683 w 6978645"/>
              <a:gd name="connsiteY5" fmla="*/ 48225 h 265238"/>
              <a:gd name="connsiteX6" fmla="*/ 795742 w 6978645"/>
              <a:gd name="connsiteY6" fmla="*/ 32150 h 265238"/>
              <a:gd name="connsiteX7" fmla="*/ 980611 w 6978645"/>
              <a:gd name="connsiteY7" fmla="*/ 8038 h 265238"/>
              <a:gd name="connsiteX8" fmla="*/ 3922445 w 6978645"/>
              <a:gd name="connsiteY8" fmla="*/ 0 h 265238"/>
              <a:gd name="connsiteX9" fmla="*/ 4123390 w 6978645"/>
              <a:gd name="connsiteY9" fmla="*/ 24113 h 265238"/>
              <a:gd name="connsiteX10" fmla="*/ 4187692 w 6978645"/>
              <a:gd name="connsiteY10" fmla="*/ 32150 h 265238"/>
              <a:gd name="connsiteX11" fmla="*/ 4203768 w 6978645"/>
              <a:gd name="connsiteY11" fmla="*/ 40187 h 265238"/>
              <a:gd name="connsiteX12" fmla="*/ 4428826 w 6978645"/>
              <a:gd name="connsiteY12" fmla="*/ 64300 h 265238"/>
              <a:gd name="connsiteX13" fmla="*/ 4573507 w 6978645"/>
              <a:gd name="connsiteY13" fmla="*/ 72338 h 265238"/>
              <a:gd name="connsiteX14" fmla="*/ 4621733 w 6978645"/>
              <a:gd name="connsiteY14" fmla="*/ 80375 h 265238"/>
              <a:gd name="connsiteX15" fmla="*/ 5666647 w 6978645"/>
              <a:gd name="connsiteY15" fmla="*/ 112525 h 265238"/>
              <a:gd name="connsiteX16" fmla="*/ 5851517 w 6978645"/>
              <a:gd name="connsiteY16" fmla="*/ 128600 h 265238"/>
              <a:gd name="connsiteX17" fmla="*/ 6446314 w 6978645"/>
              <a:gd name="connsiteY17" fmla="*/ 136638 h 265238"/>
              <a:gd name="connsiteX18" fmla="*/ 6518654 w 6978645"/>
              <a:gd name="connsiteY18" fmla="*/ 144675 h 265238"/>
              <a:gd name="connsiteX19" fmla="*/ 6566881 w 6978645"/>
              <a:gd name="connsiteY19" fmla="*/ 152713 h 265238"/>
              <a:gd name="connsiteX20" fmla="*/ 6623145 w 6978645"/>
              <a:gd name="connsiteY20" fmla="*/ 160750 h 265238"/>
              <a:gd name="connsiteX21" fmla="*/ 6711561 w 6978645"/>
              <a:gd name="connsiteY21" fmla="*/ 176825 h 265238"/>
              <a:gd name="connsiteX22" fmla="*/ 6743712 w 6978645"/>
              <a:gd name="connsiteY22" fmla="*/ 184863 h 265238"/>
              <a:gd name="connsiteX23" fmla="*/ 6888392 w 6978645"/>
              <a:gd name="connsiteY23" fmla="*/ 192900 h 265238"/>
              <a:gd name="connsiteX24" fmla="*/ 6952695 w 6978645"/>
              <a:gd name="connsiteY24" fmla="*/ 225050 h 265238"/>
              <a:gd name="connsiteX25" fmla="*/ 6976808 w 6978645"/>
              <a:gd name="connsiteY25" fmla="*/ 241125 h 265238"/>
              <a:gd name="connsiteX26" fmla="*/ 6976808 w 6978645"/>
              <a:gd name="connsiteY26" fmla="*/ 265238 h 265238"/>
              <a:gd name="connsiteX0" fmla="*/ 0 w 6978645"/>
              <a:gd name="connsiteY0" fmla="*/ 265238 h 265238"/>
              <a:gd name="connsiteX1" fmla="*/ 48226 w 6978645"/>
              <a:gd name="connsiteY1" fmla="*/ 241125 h 265238"/>
              <a:gd name="connsiteX2" fmla="*/ 72340 w 6978645"/>
              <a:gd name="connsiteY2" fmla="*/ 217013 h 265238"/>
              <a:gd name="connsiteX3" fmla="*/ 297398 w 6978645"/>
              <a:gd name="connsiteY3" fmla="*/ 96450 h 265238"/>
              <a:gd name="connsiteX4" fmla="*/ 321511 w 6978645"/>
              <a:gd name="connsiteY4" fmla="*/ 88413 h 265238"/>
              <a:gd name="connsiteX5" fmla="*/ 570683 w 6978645"/>
              <a:gd name="connsiteY5" fmla="*/ 48225 h 265238"/>
              <a:gd name="connsiteX6" fmla="*/ 795742 w 6978645"/>
              <a:gd name="connsiteY6" fmla="*/ 32150 h 265238"/>
              <a:gd name="connsiteX7" fmla="*/ 980611 w 6978645"/>
              <a:gd name="connsiteY7" fmla="*/ 8038 h 265238"/>
              <a:gd name="connsiteX8" fmla="*/ 3922445 w 6978645"/>
              <a:gd name="connsiteY8" fmla="*/ 0 h 265238"/>
              <a:gd name="connsiteX9" fmla="*/ 4123390 w 6978645"/>
              <a:gd name="connsiteY9" fmla="*/ 24113 h 265238"/>
              <a:gd name="connsiteX10" fmla="*/ 4187692 w 6978645"/>
              <a:gd name="connsiteY10" fmla="*/ 32150 h 265238"/>
              <a:gd name="connsiteX11" fmla="*/ 4428826 w 6978645"/>
              <a:gd name="connsiteY11" fmla="*/ 64300 h 265238"/>
              <a:gd name="connsiteX12" fmla="*/ 4573507 w 6978645"/>
              <a:gd name="connsiteY12" fmla="*/ 72338 h 265238"/>
              <a:gd name="connsiteX13" fmla="*/ 4621733 w 6978645"/>
              <a:gd name="connsiteY13" fmla="*/ 80375 h 265238"/>
              <a:gd name="connsiteX14" fmla="*/ 5666647 w 6978645"/>
              <a:gd name="connsiteY14" fmla="*/ 112525 h 265238"/>
              <a:gd name="connsiteX15" fmla="*/ 5851517 w 6978645"/>
              <a:gd name="connsiteY15" fmla="*/ 128600 h 265238"/>
              <a:gd name="connsiteX16" fmla="*/ 6446314 w 6978645"/>
              <a:gd name="connsiteY16" fmla="*/ 136638 h 265238"/>
              <a:gd name="connsiteX17" fmla="*/ 6518654 w 6978645"/>
              <a:gd name="connsiteY17" fmla="*/ 144675 h 265238"/>
              <a:gd name="connsiteX18" fmla="*/ 6566881 w 6978645"/>
              <a:gd name="connsiteY18" fmla="*/ 152713 h 265238"/>
              <a:gd name="connsiteX19" fmla="*/ 6623145 w 6978645"/>
              <a:gd name="connsiteY19" fmla="*/ 160750 h 265238"/>
              <a:gd name="connsiteX20" fmla="*/ 6711561 w 6978645"/>
              <a:gd name="connsiteY20" fmla="*/ 176825 h 265238"/>
              <a:gd name="connsiteX21" fmla="*/ 6743712 w 6978645"/>
              <a:gd name="connsiteY21" fmla="*/ 184863 h 265238"/>
              <a:gd name="connsiteX22" fmla="*/ 6888392 w 6978645"/>
              <a:gd name="connsiteY22" fmla="*/ 192900 h 265238"/>
              <a:gd name="connsiteX23" fmla="*/ 6952695 w 6978645"/>
              <a:gd name="connsiteY23" fmla="*/ 225050 h 265238"/>
              <a:gd name="connsiteX24" fmla="*/ 6976808 w 6978645"/>
              <a:gd name="connsiteY24" fmla="*/ 241125 h 265238"/>
              <a:gd name="connsiteX25" fmla="*/ 6976808 w 6978645"/>
              <a:gd name="connsiteY25" fmla="*/ 265238 h 265238"/>
              <a:gd name="connsiteX0" fmla="*/ 0 w 6978645"/>
              <a:gd name="connsiteY0" fmla="*/ 265238 h 265238"/>
              <a:gd name="connsiteX1" fmla="*/ 48226 w 6978645"/>
              <a:gd name="connsiteY1" fmla="*/ 241125 h 265238"/>
              <a:gd name="connsiteX2" fmla="*/ 72340 w 6978645"/>
              <a:gd name="connsiteY2" fmla="*/ 217013 h 265238"/>
              <a:gd name="connsiteX3" fmla="*/ 297398 w 6978645"/>
              <a:gd name="connsiteY3" fmla="*/ 96450 h 265238"/>
              <a:gd name="connsiteX4" fmla="*/ 321511 w 6978645"/>
              <a:gd name="connsiteY4" fmla="*/ 88413 h 265238"/>
              <a:gd name="connsiteX5" fmla="*/ 570683 w 6978645"/>
              <a:gd name="connsiteY5" fmla="*/ 48225 h 265238"/>
              <a:gd name="connsiteX6" fmla="*/ 795742 w 6978645"/>
              <a:gd name="connsiteY6" fmla="*/ 32150 h 265238"/>
              <a:gd name="connsiteX7" fmla="*/ 980611 w 6978645"/>
              <a:gd name="connsiteY7" fmla="*/ 8038 h 265238"/>
              <a:gd name="connsiteX8" fmla="*/ 3922445 w 6978645"/>
              <a:gd name="connsiteY8" fmla="*/ 0 h 265238"/>
              <a:gd name="connsiteX9" fmla="*/ 4187692 w 6978645"/>
              <a:gd name="connsiteY9" fmla="*/ 32150 h 265238"/>
              <a:gd name="connsiteX10" fmla="*/ 4428826 w 6978645"/>
              <a:gd name="connsiteY10" fmla="*/ 64300 h 265238"/>
              <a:gd name="connsiteX11" fmla="*/ 4573507 w 6978645"/>
              <a:gd name="connsiteY11" fmla="*/ 72338 h 265238"/>
              <a:gd name="connsiteX12" fmla="*/ 4621733 w 6978645"/>
              <a:gd name="connsiteY12" fmla="*/ 80375 h 265238"/>
              <a:gd name="connsiteX13" fmla="*/ 5666647 w 6978645"/>
              <a:gd name="connsiteY13" fmla="*/ 112525 h 265238"/>
              <a:gd name="connsiteX14" fmla="*/ 5851517 w 6978645"/>
              <a:gd name="connsiteY14" fmla="*/ 128600 h 265238"/>
              <a:gd name="connsiteX15" fmla="*/ 6446314 w 6978645"/>
              <a:gd name="connsiteY15" fmla="*/ 136638 h 265238"/>
              <a:gd name="connsiteX16" fmla="*/ 6518654 w 6978645"/>
              <a:gd name="connsiteY16" fmla="*/ 144675 h 265238"/>
              <a:gd name="connsiteX17" fmla="*/ 6566881 w 6978645"/>
              <a:gd name="connsiteY17" fmla="*/ 152713 h 265238"/>
              <a:gd name="connsiteX18" fmla="*/ 6623145 w 6978645"/>
              <a:gd name="connsiteY18" fmla="*/ 160750 h 265238"/>
              <a:gd name="connsiteX19" fmla="*/ 6711561 w 6978645"/>
              <a:gd name="connsiteY19" fmla="*/ 176825 h 265238"/>
              <a:gd name="connsiteX20" fmla="*/ 6743712 w 6978645"/>
              <a:gd name="connsiteY20" fmla="*/ 184863 h 265238"/>
              <a:gd name="connsiteX21" fmla="*/ 6888392 w 6978645"/>
              <a:gd name="connsiteY21" fmla="*/ 192900 h 265238"/>
              <a:gd name="connsiteX22" fmla="*/ 6952695 w 6978645"/>
              <a:gd name="connsiteY22" fmla="*/ 225050 h 265238"/>
              <a:gd name="connsiteX23" fmla="*/ 6976808 w 6978645"/>
              <a:gd name="connsiteY23" fmla="*/ 241125 h 265238"/>
              <a:gd name="connsiteX24" fmla="*/ 6976808 w 6978645"/>
              <a:gd name="connsiteY24" fmla="*/ 265238 h 265238"/>
              <a:gd name="connsiteX0" fmla="*/ 0 w 6978645"/>
              <a:gd name="connsiteY0" fmla="*/ 265238 h 265238"/>
              <a:gd name="connsiteX1" fmla="*/ 48226 w 6978645"/>
              <a:gd name="connsiteY1" fmla="*/ 241125 h 265238"/>
              <a:gd name="connsiteX2" fmla="*/ 72340 w 6978645"/>
              <a:gd name="connsiteY2" fmla="*/ 217013 h 265238"/>
              <a:gd name="connsiteX3" fmla="*/ 297398 w 6978645"/>
              <a:gd name="connsiteY3" fmla="*/ 96450 h 265238"/>
              <a:gd name="connsiteX4" fmla="*/ 321511 w 6978645"/>
              <a:gd name="connsiteY4" fmla="*/ 88413 h 265238"/>
              <a:gd name="connsiteX5" fmla="*/ 570683 w 6978645"/>
              <a:gd name="connsiteY5" fmla="*/ 48225 h 265238"/>
              <a:gd name="connsiteX6" fmla="*/ 795742 w 6978645"/>
              <a:gd name="connsiteY6" fmla="*/ 32150 h 265238"/>
              <a:gd name="connsiteX7" fmla="*/ 980611 w 6978645"/>
              <a:gd name="connsiteY7" fmla="*/ 8038 h 265238"/>
              <a:gd name="connsiteX8" fmla="*/ 3922445 w 6978645"/>
              <a:gd name="connsiteY8" fmla="*/ 0 h 265238"/>
              <a:gd name="connsiteX9" fmla="*/ 4428826 w 6978645"/>
              <a:gd name="connsiteY9" fmla="*/ 64300 h 265238"/>
              <a:gd name="connsiteX10" fmla="*/ 4573507 w 6978645"/>
              <a:gd name="connsiteY10" fmla="*/ 72338 h 265238"/>
              <a:gd name="connsiteX11" fmla="*/ 4621733 w 6978645"/>
              <a:gd name="connsiteY11" fmla="*/ 80375 h 265238"/>
              <a:gd name="connsiteX12" fmla="*/ 5666647 w 6978645"/>
              <a:gd name="connsiteY12" fmla="*/ 112525 h 265238"/>
              <a:gd name="connsiteX13" fmla="*/ 5851517 w 6978645"/>
              <a:gd name="connsiteY13" fmla="*/ 128600 h 265238"/>
              <a:gd name="connsiteX14" fmla="*/ 6446314 w 6978645"/>
              <a:gd name="connsiteY14" fmla="*/ 136638 h 265238"/>
              <a:gd name="connsiteX15" fmla="*/ 6518654 w 6978645"/>
              <a:gd name="connsiteY15" fmla="*/ 144675 h 265238"/>
              <a:gd name="connsiteX16" fmla="*/ 6566881 w 6978645"/>
              <a:gd name="connsiteY16" fmla="*/ 152713 h 265238"/>
              <a:gd name="connsiteX17" fmla="*/ 6623145 w 6978645"/>
              <a:gd name="connsiteY17" fmla="*/ 160750 h 265238"/>
              <a:gd name="connsiteX18" fmla="*/ 6711561 w 6978645"/>
              <a:gd name="connsiteY18" fmla="*/ 176825 h 265238"/>
              <a:gd name="connsiteX19" fmla="*/ 6743712 w 6978645"/>
              <a:gd name="connsiteY19" fmla="*/ 184863 h 265238"/>
              <a:gd name="connsiteX20" fmla="*/ 6888392 w 6978645"/>
              <a:gd name="connsiteY20" fmla="*/ 192900 h 265238"/>
              <a:gd name="connsiteX21" fmla="*/ 6952695 w 6978645"/>
              <a:gd name="connsiteY21" fmla="*/ 225050 h 265238"/>
              <a:gd name="connsiteX22" fmla="*/ 6976808 w 6978645"/>
              <a:gd name="connsiteY22" fmla="*/ 241125 h 265238"/>
              <a:gd name="connsiteX23" fmla="*/ 6976808 w 6978645"/>
              <a:gd name="connsiteY23" fmla="*/ 265238 h 265238"/>
              <a:gd name="connsiteX0" fmla="*/ 0 w 6978645"/>
              <a:gd name="connsiteY0" fmla="*/ 265238 h 265238"/>
              <a:gd name="connsiteX1" fmla="*/ 48226 w 6978645"/>
              <a:gd name="connsiteY1" fmla="*/ 241125 h 265238"/>
              <a:gd name="connsiteX2" fmla="*/ 72340 w 6978645"/>
              <a:gd name="connsiteY2" fmla="*/ 217013 h 265238"/>
              <a:gd name="connsiteX3" fmla="*/ 297398 w 6978645"/>
              <a:gd name="connsiteY3" fmla="*/ 96450 h 265238"/>
              <a:gd name="connsiteX4" fmla="*/ 321511 w 6978645"/>
              <a:gd name="connsiteY4" fmla="*/ 88413 h 265238"/>
              <a:gd name="connsiteX5" fmla="*/ 570683 w 6978645"/>
              <a:gd name="connsiteY5" fmla="*/ 48225 h 265238"/>
              <a:gd name="connsiteX6" fmla="*/ 795742 w 6978645"/>
              <a:gd name="connsiteY6" fmla="*/ 32150 h 265238"/>
              <a:gd name="connsiteX7" fmla="*/ 980611 w 6978645"/>
              <a:gd name="connsiteY7" fmla="*/ 8038 h 265238"/>
              <a:gd name="connsiteX8" fmla="*/ 3922445 w 6978645"/>
              <a:gd name="connsiteY8" fmla="*/ 0 h 265238"/>
              <a:gd name="connsiteX9" fmla="*/ 4573507 w 6978645"/>
              <a:gd name="connsiteY9" fmla="*/ 72338 h 265238"/>
              <a:gd name="connsiteX10" fmla="*/ 4621733 w 6978645"/>
              <a:gd name="connsiteY10" fmla="*/ 80375 h 265238"/>
              <a:gd name="connsiteX11" fmla="*/ 5666647 w 6978645"/>
              <a:gd name="connsiteY11" fmla="*/ 112525 h 265238"/>
              <a:gd name="connsiteX12" fmla="*/ 5851517 w 6978645"/>
              <a:gd name="connsiteY12" fmla="*/ 128600 h 265238"/>
              <a:gd name="connsiteX13" fmla="*/ 6446314 w 6978645"/>
              <a:gd name="connsiteY13" fmla="*/ 136638 h 265238"/>
              <a:gd name="connsiteX14" fmla="*/ 6518654 w 6978645"/>
              <a:gd name="connsiteY14" fmla="*/ 144675 h 265238"/>
              <a:gd name="connsiteX15" fmla="*/ 6566881 w 6978645"/>
              <a:gd name="connsiteY15" fmla="*/ 152713 h 265238"/>
              <a:gd name="connsiteX16" fmla="*/ 6623145 w 6978645"/>
              <a:gd name="connsiteY16" fmla="*/ 160750 h 265238"/>
              <a:gd name="connsiteX17" fmla="*/ 6711561 w 6978645"/>
              <a:gd name="connsiteY17" fmla="*/ 176825 h 265238"/>
              <a:gd name="connsiteX18" fmla="*/ 6743712 w 6978645"/>
              <a:gd name="connsiteY18" fmla="*/ 184863 h 265238"/>
              <a:gd name="connsiteX19" fmla="*/ 6888392 w 6978645"/>
              <a:gd name="connsiteY19" fmla="*/ 192900 h 265238"/>
              <a:gd name="connsiteX20" fmla="*/ 6952695 w 6978645"/>
              <a:gd name="connsiteY20" fmla="*/ 225050 h 265238"/>
              <a:gd name="connsiteX21" fmla="*/ 6976808 w 6978645"/>
              <a:gd name="connsiteY21" fmla="*/ 241125 h 265238"/>
              <a:gd name="connsiteX22" fmla="*/ 6976808 w 6978645"/>
              <a:gd name="connsiteY22" fmla="*/ 265238 h 265238"/>
              <a:gd name="connsiteX0" fmla="*/ 0 w 6978645"/>
              <a:gd name="connsiteY0" fmla="*/ 265238 h 265238"/>
              <a:gd name="connsiteX1" fmla="*/ 48226 w 6978645"/>
              <a:gd name="connsiteY1" fmla="*/ 241125 h 265238"/>
              <a:gd name="connsiteX2" fmla="*/ 72340 w 6978645"/>
              <a:gd name="connsiteY2" fmla="*/ 217013 h 265238"/>
              <a:gd name="connsiteX3" fmla="*/ 297398 w 6978645"/>
              <a:gd name="connsiteY3" fmla="*/ 96450 h 265238"/>
              <a:gd name="connsiteX4" fmla="*/ 321511 w 6978645"/>
              <a:gd name="connsiteY4" fmla="*/ 88413 h 265238"/>
              <a:gd name="connsiteX5" fmla="*/ 570683 w 6978645"/>
              <a:gd name="connsiteY5" fmla="*/ 48225 h 265238"/>
              <a:gd name="connsiteX6" fmla="*/ 795742 w 6978645"/>
              <a:gd name="connsiteY6" fmla="*/ 32150 h 265238"/>
              <a:gd name="connsiteX7" fmla="*/ 980611 w 6978645"/>
              <a:gd name="connsiteY7" fmla="*/ 8038 h 265238"/>
              <a:gd name="connsiteX8" fmla="*/ 3922445 w 6978645"/>
              <a:gd name="connsiteY8" fmla="*/ 0 h 265238"/>
              <a:gd name="connsiteX9" fmla="*/ 4621733 w 6978645"/>
              <a:gd name="connsiteY9" fmla="*/ 80375 h 265238"/>
              <a:gd name="connsiteX10" fmla="*/ 5666647 w 6978645"/>
              <a:gd name="connsiteY10" fmla="*/ 112525 h 265238"/>
              <a:gd name="connsiteX11" fmla="*/ 5851517 w 6978645"/>
              <a:gd name="connsiteY11" fmla="*/ 128600 h 265238"/>
              <a:gd name="connsiteX12" fmla="*/ 6446314 w 6978645"/>
              <a:gd name="connsiteY12" fmla="*/ 136638 h 265238"/>
              <a:gd name="connsiteX13" fmla="*/ 6518654 w 6978645"/>
              <a:gd name="connsiteY13" fmla="*/ 144675 h 265238"/>
              <a:gd name="connsiteX14" fmla="*/ 6566881 w 6978645"/>
              <a:gd name="connsiteY14" fmla="*/ 152713 h 265238"/>
              <a:gd name="connsiteX15" fmla="*/ 6623145 w 6978645"/>
              <a:gd name="connsiteY15" fmla="*/ 160750 h 265238"/>
              <a:gd name="connsiteX16" fmla="*/ 6711561 w 6978645"/>
              <a:gd name="connsiteY16" fmla="*/ 176825 h 265238"/>
              <a:gd name="connsiteX17" fmla="*/ 6743712 w 6978645"/>
              <a:gd name="connsiteY17" fmla="*/ 184863 h 265238"/>
              <a:gd name="connsiteX18" fmla="*/ 6888392 w 6978645"/>
              <a:gd name="connsiteY18" fmla="*/ 192900 h 265238"/>
              <a:gd name="connsiteX19" fmla="*/ 6952695 w 6978645"/>
              <a:gd name="connsiteY19" fmla="*/ 225050 h 265238"/>
              <a:gd name="connsiteX20" fmla="*/ 6976808 w 6978645"/>
              <a:gd name="connsiteY20" fmla="*/ 241125 h 265238"/>
              <a:gd name="connsiteX21" fmla="*/ 6976808 w 6978645"/>
              <a:gd name="connsiteY21" fmla="*/ 265238 h 265238"/>
              <a:gd name="connsiteX0" fmla="*/ 0 w 6978645"/>
              <a:gd name="connsiteY0" fmla="*/ 265238 h 265238"/>
              <a:gd name="connsiteX1" fmla="*/ 48226 w 6978645"/>
              <a:gd name="connsiteY1" fmla="*/ 241125 h 265238"/>
              <a:gd name="connsiteX2" fmla="*/ 72340 w 6978645"/>
              <a:gd name="connsiteY2" fmla="*/ 217013 h 265238"/>
              <a:gd name="connsiteX3" fmla="*/ 297398 w 6978645"/>
              <a:gd name="connsiteY3" fmla="*/ 96450 h 265238"/>
              <a:gd name="connsiteX4" fmla="*/ 321511 w 6978645"/>
              <a:gd name="connsiteY4" fmla="*/ 88413 h 265238"/>
              <a:gd name="connsiteX5" fmla="*/ 570683 w 6978645"/>
              <a:gd name="connsiteY5" fmla="*/ 48225 h 265238"/>
              <a:gd name="connsiteX6" fmla="*/ 795742 w 6978645"/>
              <a:gd name="connsiteY6" fmla="*/ 32150 h 265238"/>
              <a:gd name="connsiteX7" fmla="*/ 980611 w 6978645"/>
              <a:gd name="connsiteY7" fmla="*/ 8038 h 265238"/>
              <a:gd name="connsiteX8" fmla="*/ 3922445 w 6978645"/>
              <a:gd name="connsiteY8" fmla="*/ 0 h 265238"/>
              <a:gd name="connsiteX9" fmla="*/ 5666647 w 6978645"/>
              <a:gd name="connsiteY9" fmla="*/ 112525 h 265238"/>
              <a:gd name="connsiteX10" fmla="*/ 5851517 w 6978645"/>
              <a:gd name="connsiteY10" fmla="*/ 128600 h 265238"/>
              <a:gd name="connsiteX11" fmla="*/ 6446314 w 6978645"/>
              <a:gd name="connsiteY11" fmla="*/ 136638 h 265238"/>
              <a:gd name="connsiteX12" fmla="*/ 6518654 w 6978645"/>
              <a:gd name="connsiteY12" fmla="*/ 144675 h 265238"/>
              <a:gd name="connsiteX13" fmla="*/ 6566881 w 6978645"/>
              <a:gd name="connsiteY13" fmla="*/ 152713 h 265238"/>
              <a:gd name="connsiteX14" fmla="*/ 6623145 w 6978645"/>
              <a:gd name="connsiteY14" fmla="*/ 160750 h 265238"/>
              <a:gd name="connsiteX15" fmla="*/ 6711561 w 6978645"/>
              <a:gd name="connsiteY15" fmla="*/ 176825 h 265238"/>
              <a:gd name="connsiteX16" fmla="*/ 6743712 w 6978645"/>
              <a:gd name="connsiteY16" fmla="*/ 184863 h 265238"/>
              <a:gd name="connsiteX17" fmla="*/ 6888392 w 6978645"/>
              <a:gd name="connsiteY17" fmla="*/ 192900 h 265238"/>
              <a:gd name="connsiteX18" fmla="*/ 6952695 w 6978645"/>
              <a:gd name="connsiteY18" fmla="*/ 225050 h 265238"/>
              <a:gd name="connsiteX19" fmla="*/ 6976808 w 6978645"/>
              <a:gd name="connsiteY19" fmla="*/ 241125 h 265238"/>
              <a:gd name="connsiteX20" fmla="*/ 6976808 w 6978645"/>
              <a:gd name="connsiteY20" fmla="*/ 265238 h 265238"/>
              <a:gd name="connsiteX0" fmla="*/ 0 w 6978645"/>
              <a:gd name="connsiteY0" fmla="*/ 272904 h 272904"/>
              <a:gd name="connsiteX1" fmla="*/ 48226 w 6978645"/>
              <a:gd name="connsiteY1" fmla="*/ 248791 h 272904"/>
              <a:gd name="connsiteX2" fmla="*/ 72340 w 6978645"/>
              <a:gd name="connsiteY2" fmla="*/ 224679 h 272904"/>
              <a:gd name="connsiteX3" fmla="*/ 297398 w 6978645"/>
              <a:gd name="connsiteY3" fmla="*/ 104116 h 272904"/>
              <a:gd name="connsiteX4" fmla="*/ 321511 w 6978645"/>
              <a:gd name="connsiteY4" fmla="*/ 96079 h 272904"/>
              <a:gd name="connsiteX5" fmla="*/ 570683 w 6978645"/>
              <a:gd name="connsiteY5" fmla="*/ 55891 h 272904"/>
              <a:gd name="connsiteX6" fmla="*/ 795742 w 6978645"/>
              <a:gd name="connsiteY6" fmla="*/ 39816 h 272904"/>
              <a:gd name="connsiteX7" fmla="*/ 980611 w 6978645"/>
              <a:gd name="connsiteY7" fmla="*/ 15704 h 272904"/>
              <a:gd name="connsiteX8" fmla="*/ 3922445 w 6978645"/>
              <a:gd name="connsiteY8" fmla="*/ 7666 h 272904"/>
              <a:gd name="connsiteX9" fmla="*/ 5851517 w 6978645"/>
              <a:gd name="connsiteY9" fmla="*/ 136266 h 272904"/>
              <a:gd name="connsiteX10" fmla="*/ 6446314 w 6978645"/>
              <a:gd name="connsiteY10" fmla="*/ 144304 h 272904"/>
              <a:gd name="connsiteX11" fmla="*/ 6518654 w 6978645"/>
              <a:gd name="connsiteY11" fmla="*/ 152341 h 272904"/>
              <a:gd name="connsiteX12" fmla="*/ 6566881 w 6978645"/>
              <a:gd name="connsiteY12" fmla="*/ 160379 h 272904"/>
              <a:gd name="connsiteX13" fmla="*/ 6623145 w 6978645"/>
              <a:gd name="connsiteY13" fmla="*/ 168416 h 272904"/>
              <a:gd name="connsiteX14" fmla="*/ 6711561 w 6978645"/>
              <a:gd name="connsiteY14" fmla="*/ 184491 h 272904"/>
              <a:gd name="connsiteX15" fmla="*/ 6743712 w 6978645"/>
              <a:gd name="connsiteY15" fmla="*/ 192529 h 272904"/>
              <a:gd name="connsiteX16" fmla="*/ 6888392 w 6978645"/>
              <a:gd name="connsiteY16" fmla="*/ 200566 h 272904"/>
              <a:gd name="connsiteX17" fmla="*/ 6952695 w 6978645"/>
              <a:gd name="connsiteY17" fmla="*/ 232716 h 272904"/>
              <a:gd name="connsiteX18" fmla="*/ 6976808 w 6978645"/>
              <a:gd name="connsiteY18" fmla="*/ 248791 h 272904"/>
              <a:gd name="connsiteX19" fmla="*/ 6976808 w 6978645"/>
              <a:gd name="connsiteY19" fmla="*/ 272904 h 272904"/>
              <a:gd name="connsiteX0" fmla="*/ 0 w 6978645"/>
              <a:gd name="connsiteY0" fmla="*/ 273487 h 273487"/>
              <a:gd name="connsiteX1" fmla="*/ 48226 w 6978645"/>
              <a:gd name="connsiteY1" fmla="*/ 249374 h 273487"/>
              <a:gd name="connsiteX2" fmla="*/ 72340 w 6978645"/>
              <a:gd name="connsiteY2" fmla="*/ 225262 h 273487"/>
              <a:gd name="connsiteX3" fmla="*/ 297398 w 6978645"/>
              <a:gd name="connsiteY3" fmla="*/ 104699 h 273487"/>
              <a:gd name="connsiteX4" fmla="*/ 321511 w 6978645"/>
              <a:gd name="connsiteY4" fmla="*/ 96662 h 273487"/>
              <a:gd name="connsiteX5" fmla="*/ 570683 w 6978645"/>
              <a:gd name="connsiteY5" fmla="*/ 56474 h 273487"/>
              <a:gd name="connsiteX6" fmla="*/ 795742 w 6978645"/>
              <a:gd name="connsiteY6" fmla="*/ 40399 h 273487"/>
              <a:gd name="connsiteX7" fmla="*/ 980611 w 6978645"/>
              <a:gd name="connsiteY7" fmla="*/ 16287 h 273487"/>
              <a:gd name="connsiteX8" fmla="*/ 3922445 w 6978645"/>
              <a:gd name="connsiteY8" fmla="*/ 8249 h 273487"/>
              <a:gd name="connsiteX9" fmla="*/ 6446314 w 6978645"/>
              <a:gd name="connsiteY9" fmla="*/ 144887 h 273487"/>
              <a:gd name="connsiteX10" fmla="*/ 6518654 w 6978645"/>
              <a:gd name="connsiteY10" fmla="*/ 152924 h 273487"/>
              <a:gd name="connsiteX11" fmla="*/ 6566881 w 6978645"/>
              <a:gd name="connsiteY11" fmla="*/ 160962 h 273487"/>
              <a:gd name="connsiteX12" fmla="*/ 6623145 w 6978645"/>
              <a:gd name="connsiteY12" fmla="*/ 168999 h 273487"/>
              <a:gd name="connsiteX13" fmla="*/ 6711561 w 6978645"/>
              <a:gd name="connsiteY13" fmla="*/ 185074 h 273487"/>
              <a:gd name="connsiteX14" fmla="*/ 6743712 w 6978645"/>
              <a:gd name="connsiteY14" fmla="*/ 193112 h 273487"/>
              <a:gd name="connsiteX15" fmla="*/ 6888392 w 6978645"/>
              <a:gd name="connsiteY15" fmla="*/ 201149 h 273487"/>
              <a:gd name="connsiteX16" fmla="*/ 6952695 w 6978645"/>
              <a:gd name="connsiteY16" fmla="*/ 233299 h 273487"/>
              <a:gd name="connsiteX17" fmla="*/ 6976808 w 6978645"/>
              <a:gd name="connsiteY17" fmla="*/ 249374 h 273487"/>
              <a:gd name="connsiteX18" fmla="*/ 6976808 w 6978645"/>
              <a:gd name="connsiteY18" fmla="*/ 273487 h 273487"/>
              <a:gd name="connsiteX0" fmla="*/ 0 w 6978645"/>
              <a:gd name="connsiteY0" fmla="*/ 273487 h 273487"/>
              <a:gd name="connsiteX1" fmla="*/ 48226 w 6978645"/>
              <a:gd name="connsiteY1" fmla="*/ 249374 h 273487"/>
              <a:gd name="connsiteX2" fmla="*/ 72340 w 6978645"/>
              <a:gd name="connsiteY2" fmla="*/ 225262 h 273487"/>
              <a:gd name="connsiteX3" fmla="*/ 297398 w 6978645"/>
              <a:gd name="connsiteY3" fmla="*/ 104699 h 273487"/>
              <a:gd name="connsiteX4" fmla="*/ 321511 w 6978645"/>
              <a:gd name="connsiteY4" fmla="*/ 96662 h 273487"/>
              <a:gd name="connsiteX5" fmla="*/ 570683 w 6978645"/>
              <a:gd name="connsiteY5" fmla="*/ 56474 h 273487"/>
              <a:gd name="connsiteX6" fmla="*/ 795742 w 6978645"/>
              <a:gd name="connsiteY6" fmla="*/ 40399 h 273487"/>
              <a:gd name="connsiteX7" fmla="*/ 980611 w 6978645"/>
              <a:gd name="connsiteY7" fmla="*/ 16287 h 273487"/>
              <a:gd name="connsiteX8" fmla="*/ 3922445 w 6978645"/>
              <a:gd name="connsiteY8" fmla="*/ 8249 h 273487"/>
              <a:gd name="connsiteX9" fmla="*/ 6446314 w 6978645"/>
              <a:gd name="connsiteY9" fmla="*/ 144887 h 273487"/>
              <a:gd name="connsiteX10" fmla="*/ 6518654 w 6978645"/>
              <a:gd name="connsiteY10" fmla="*/ 152924 h 273487"/>
              <a:gd name="connsiteX11" fmla="*/ 6566881 w 6978645"/>
              <a:gd name="connsiteY11" fmla="*/ 160962 h 273487"/>
              <a:gd name="connsiteX12" fmla="*/ 6623145 w 6978645"/>
              <a:gd name="connsiteY12" fmla="*/ 168999 h 273487"/>
              <a:gd name="connsiteX13" fmla="*/ 6743712 w 6978645"/>
              <a:gd name="connsiteY13" fmla="*/ 193112 h 273487"/>
              <a:gd name="connsiteX14" fmla="*/ 6888392 w 6978645"/>
              <a:gd name="connsiteY14" fmla="*/ 201149 h 273487"/>
              <a:gd name="connsiteX15" fmla="*/ 6952695 w 6978645"/>
              <a:gd name="connsiteY15" fmla="*/ 233299 h 273487"/>
              <a:gd name="connsiteX16" fmla="*/ 6976808 w 6978645"/>
              <a:gd name="connsiteY16" fmla="*/ 249374 h 273487"/>
              <a:gd name="connsiteX17" fmla="*/ 6976808 w 6978645"/>
              <a:gd name="connsiteY17" fmla="*/ 273487 h 273487"/>
              <a:gd name="connsiteX0" fmla="*/ 0 w 6978645"/>
              <a:gd name="connsiteY0" fmla="*/ 273487 h 273487"/>
              <a:gd name="connsiteX1" fmla="*/ 48226 w 6978645"/>
              <a:gd name="connsiteY1" fmla="*/ 249374 h 273487"/>
              <a:gd name="connsiteX2" fmla="*/ 72340 w 6978645"/>
              <a:gd name="connsiteY2" fmla="*/ 225262 h 273487"/>
              <a:gd name="connsiteX3" fmla="*/ 297398 w 6978645"/>
              <a:gd name="connsiteY3" fmla="*/ 104699 h 273487"/>
              <a:gd name="connsiteX4" fmla="*/ 321511 w 6978645"/>
              <a:gd name="connsiteY4" fmla="*/ 96662 h 273487"/>
              <a:gd name="connsiteX5" fmla="*/ 570683 w 6978645"/>
              <a:gd name="connsiteY5" fmla="*/ 56474 h 273487"/>
              <a:gd name="connsiteX6" fmla="*/ 795742 w 6978645"/>
              <a:gd name="connsiteY6" fmla="*/ 40399 h 273487"/>
              <a:gd name="connsiteX7" fmla="*/ 980611 w 6978645"/>
              <a:gd name="connsiteY7" fmla="*/ 16287 h 273487"/>
              <a:gd name="connsiteX8" fmla="*/ 3922445 w 6978645"/>
              <a:gd name="connsiteY8" fmla="*/ 8249 h 273487"/>
              <a:gd name="connsiteX9" fmla="*/ 6446314 w 6978645"/>
              <a:gd name="connsiteY9" fmla="*/ 144887 h 273487"/>
              <a:gd name="connsiteX10" fmla="*/ 6518654 w 6978645"/>
              <a:gd name="connsiteY10" fmla="*/ 152924 h 273487"/>
              <a:gd name="connsiteX11" fmla="*/ 6623145 w 6978645"/>
              <a:gd name="connsiteY11" fmla="*/ 168999 h 273487"/>
              <a:gd name="connsiteX12" fmla="*/ 6743712 w 6978645"/>
              <a:gd name="connsiteY12" fmla="*/ 193112 h 273487"/>
              <a:gd name="connsiteX13" fmla="*/ 6888392 w 6978645"/>
              <a:gd name="connsiteY13" fmla="*/ 201149 h 273487"/>
              <a:gd name="connsiteX14" fmla="*/ 6952695 w 6978645"/>
              <a:gd name="connsiteY14" fmla="*/ 233299 h 273487"/>
              <a:gd name="connsiteX15" fmla="*/ 6976808 w 6978645"/>
              <a:gd name="connsiteY15" fmla="*/ 249374 h 273487"/>
              <a:gd name="connsiteX16" fmla="*/ 6976808 w 6978645"/>
              <a:gd name="connsiteY16" fmla="*/ 273487 h 273487"/>
              <a:gd name="connsiteX0" fmla="*/ 0 w 6978645"/>
              <a:gd name="connsiteY0" fmla="*/ 273487 h 273487"/>
              <a:gd name="connsiteX1" fmla="*/ 48226 w 6978645"/>
              <a:gd name="connsiteY1" fmla="*/ 249374 h 273487"/>
              <a:gd name="connsiteX2" fmla="*/ 72340 w 6978645"/>
              <a:gd name="connsiteY2" fmla="*/ 225262 h 273487"/>
              <a:gd name="connsiteX3" fmla="*/ 297398 w 6978645"/>
              <a:gd name="connsiteY3" fmla="*/ 104699 h 273487"/>
              <a:gd name="connsiteX4" fmla="*/ 321511 w 6978645"/>
              <a:gd name="connsiteY4" fmla="*/ 96662 h 273487"/>
              <a:gd name="connsiteX5" fmla="*/ 570683 w 6978645"/>
              <a:gd name="connsiteY5" fmla="*/ 56474 h 273487"/>
              <a:gd name="connsiteX6" fmla="*/ 795742 w 6978645"/>
              <a:gd name="connsiteY6" fmla="*/ 40399 h 273487"/>
              <a:gd name="connsiteX7" fmla="*/ 980611 w 6978645"/>
              <a:gd name="connsiteY7" fmla="*/ 16287 h 273487"/>
              <a:gd name="connsiteX8" fmla="*/ 3922445 w 6978645"/>
              <a:gd name="connsiteY8" fmla="*/ 8249 h 273487"/>
              <a:gd name="connsiteX9" fmla="*/ 6446314 w 6978645"/>
              <a:gd name="connsiteY9" fmla="*/ 144887 h 273487"/>
              <a:gd name="connsiteX10" fmla="*/ 6623145 w 6978645"/>
              <a:gd name="connsiteY10" fmla="*/ 168999 h 273487"/>
              <a:gd name="connsiteX11" fmla="*/ 6743712 w 6978645"/>
              <a:gd name="connsiteY11" fmla="*/ 193112 h 273487"/>
              <a:gd name="connsiteX12" fmla="*/ 6888392 w 6978645"/>
              <a:gd name="connsiteY12" fmla="*/ 201149 h 273487"/>
              <a:gd name="connsiteX13" fmla="*/ 6952695 w 6978645"/>
              <a:gd name="connsiteY13" fmla="*/ 233299 h 273487"/>
              <a:gd name="connsiteX14" fmla="*/ 6976808 w 6978645"/>
              <a:gd name="connsiteY14" fmla="*/ 249374 h 273487"/>
              <a:gd name="connsiteX15" fmla="*/ 6976808 w 6978645"/>
              <a:gd name="connsiteY15" fmla="*/ 273487 h 273487"/>
              <a:gd name="connsiteX0" fmla="*/ 0 w 6978645"/>
              <a:gd name="connsiteY0" fmla="*/ 273487 h 273487"/>
              <a:gd name="connsiteX1" fmla="*/ 48226 w 6978645"/>
              <a:gd name="connsiteY1" fmla="*/ 249374 h 273487"/>
              <a:gd name="connsiteX2" fmla="*/ 72340 w 6978645"/>
              <a:gd name="connsiteY2" fmla="*/ 225262 h 273487"/>
              <a:gd name="connsiteX3" fmla="*/ 297398 w 6978645"/>
              <a:gd name="connsiteY3" fmla="*/ 104699 h 273487"/>
              <a:gd name="connsiteX4" fmla="*/ 321511 w 6978645"/>
              <a:gd name="connsiteY4" fmla="*/ 96662 h 273487"/>
              <a:gd name="connsiteX5" fmla="*/ 570683 w 6978645"/>
              <a:gd name="connsiteY5" fmla="*/ 56474 h 273487"/>
              <a:gd name="connsiteX6" fmla="*/ 795742 w 6978645"/>
              <a:gd name="connsiteY6" fmla="*/ 40399 h 273487"/>
              <a:gd name="connsiteX7" fmla="*/ 980611 w 6978645"/>
              <a:gd name="connsiteY7" fmla="*/ 16287 h 273487"/>
              <a:gd name="connsiteX8" fmla="*/ 3922445 w 6978645"/>
              <a:gd name="connsiteY8" fmla="*/ 8249 h 273487"/>
              <a:gd name="connsiteX9" fmla="*/ 6446314 w 6978645"/>
              <a:gd name="connsiteY9" fmla="*/ 144887 h 273487"/>
              <a:gd name="connsiteX10" fmla="*/ 6623145 w 6978645"/>
              <a:gd name="connsiteY10" fmla="*/ 168999 h 273487"/>
              <a:gd name="connsiteX11" fmla="*/ 6888392 w 6978645"/>
              <a:gd name="connsiteY11" fmla="*/ 201149 h 273487"/>
              <a:gd name="connsiteX12" fmla="*/ 6952695 w 6978645"/>
              <a:gd name="connsiteY12" fmla="*/ 233299 h 273487"/>
              <a:gd name="connsiteX13" fmla="*/ 6976808 w 6978645"/>
              <a:gd name="connsiteY13" fmla="*/ 249374 h 273487"/>
              <a:gd name="connsiteX14" fmla="*/ 6976808 w 6978645"/>
              <a:gd name="connsiteY14" fmla="*/ 273487 h 273487"/>
              <a:gd name="connsiteX0" fmla="*/ 0 w 6985375"/>
              <a:gd name="connsiteY0" fmla="*/ 273487 h 273487"/>
              <a:gd name="connsiteX1" fmla="*/ 48226 w 6985375"/>
              <a:gd name="connsiteY1" fmla="*/ 249374 h 273487"/>
              <a:gd name="connsiteX2" fmla="*/ 72340 w 6985375"/>
              <a:gd name="connsiteY2" fmla="*/ 225262 h 273487"/>
              <a:gd name="connsiteX3" fmla="*/ 297398 w 6985375"/>
              <a:gd name="connsiteY3" fmla="*/ 104699 h 273487"/>
              <a:gd name="connsiteX4" fmla="*/ 321511 w 6985375"/>
              <a:gd name="connsiteY4" fmla="*/ 96662 h 273487"/>
              <a:gd name="connsiteX5" fmla="*/ 570683 w 6985375"/>
              <a:gd name="connsiteY5" fmla="*/ 56474 h 273487"/>
              <a:gd name="connsiteX6" fmla="*/ 795742 w 6985375"/>
              <a:gd name="connsiteY6" fmla="*/ 40399 h 273487"/>
              <a:gd name="connsiteX7" fmla="*/ 980611 w 6985375"/>
              <a:gd name="connsiteY7" fmla="*/ 16287 h 273487"/>
              <a:gd name="connsiteX8" fmla="*/ 3922445 w 6985375"/>
              <a:gd name="connsiteY8" fmla="*/ 8249 h 273487"/>
              <a:gd name="connsiteX9" fmla="*/ 6446314 w 6985375"/>
              <a:gd name="connsiteY9" fmla="*/ 144887 h 273487"/>
              <a:gd name="connsiteX10" fmla="*/ 6623145 w 6985375"/>
              <a:gd name="connsiteY10" fmla="*/ 168999 h 273487"/>
              <a:gd name="connsiteX11" fmla="*/ 6952695 w 6985375"/>
              <a:gd name="connsiteY11" fmla="*/ 233299 h 273487"/>
              <a:gd name="connsiteX12" fmla="*/ 6976808 w 6985375"/>
              <a:gd name="connsiteY12" fmla="*/ 249374 h 273487"/>
              <a:gd name="connsiteX13" fmla="*/ 6976808 w 6985375"/>
              <a:gd name="connsiteY13" fmla="*/ 273487 h 273487"/>
              <a:gd name="connsiteX0" fmla="*/ 0 w 7003005"/>
              <a:gd name="connsiteY0" fmla="*/ 273487 h 273487"/>
              <a:gd name="connsiteX1" fmla="*/ 48226 w 7003005"/>
              <a:gd name="connsiteY1" fmla="*/ 249374 h 273487"/>
              <a:gd name="connsiteX2" fmla="*/ 72340 w 7003005"/>
              <a:gd name="connsiteY2" fmla="*/ 225262 h 273487"/>
              <a:gd name="connsiteX3" fmla="*/ 297398 w 7003005"/>
              <a:gd name="connsiteY3" fmla="*/ 104699 h 273487"/>
              <a:gd name="connsiteX4" fmla="*/ 321511 w 7003005"/>
              <a:gd name="connsiteY4" fmla="*/ 96662 h 273487"/>
              <a:gd name="connsiteX5" fmla="*/ 570683 w 7003005"/>
              <a:gd name="connsiteY5" fmla="*/ 56474 h 273487"/>
              <a:gd name="connsiteX6" fmla="*/ 795742 w 7003005"/>
              <a:gd name="connsiteY6" fmla="*/ 40399 h 273487"/>
              <a:gd name="connsiteX7" fmla="*/ 980611 w 7003005"/>
              <a:gd name="connsiteY7" fmla="*/ 16287 h 273487"/>
              <a:gd name="connsiteX8" fmla="*/ 3922445 w 7003005"/>
              <a:gd name="connsiteY8" fmla="*/ 8249 h 273487"/>
              <a:gd name="connsiteX9" fmla="*/ 6446314 w 7003005"/>
              <a:gd name="connsiteY9" fmla="*/ 144887 h 273487"/>
              <a:gd name="connsiteX10" fmla="*/ 6623145 w 7003005"/>
              <a:gd name="connsiteY10" fmla="*/ 168999 h 273487"/>
              <a:gd name="connsiteX11" fmla="*/ 6976808 w 7003005"/>
              <a:gd name="connsiteY11" fmla="*/ 249374 h 273487"/>
              <a:gd name="connsiteX12" fmla="*/ 6976808 w 7003005"/>
              <a:gd name="connsiteY12" fmla="*/ 273487 h 273487"/>
              <a:gd name="connsiteX0" fmla="*/ 0 w 7000623"/>
              <a:gd name="connsiteY0" fmla="*/ 273487 h 273487"/>
              <a:gd name="connsiteX1" fmla="*/ 48226 w 7000623"/>
              <a:gd name="connsiteY1" fmla="*/ 249374 h 273487"/>
              <a:gd name="connsiteX2" fmla="*/ 72340 w 7000623"/>
              <a:gd name="connsiteY2" fmla="*/ 225262 h 273487"/>
              <a:gd name="connsiteX3" fmla="*/ 297398 w 7000623"/>
              <a:gd name="connsiteY3" fmla="*/ 104699 h 273487"/>
              <a:gd name="connsiteX4" fmla="*/ 321511 w 7000623"/>
              <a:gd name="connsiteY4" fmla="*/ 96662 h 273487"/>
              <a:gd name="connsiteX5" fmla="*/ 570683 w 7000623"/>
              <a:gd name="connsiteY5" fmla="*/ 56474 h 273487"/>
              <a:gd name="connsiteX6" fmla="*/ 795742 w 7000623"/>
              <a:gd name="connsiteY6" fmla="*/ 40399 h 273487"/>
              <a:gd name="connsiteX7" fmla="*/ 980611 w 7000623"/>
              <a:gd name="connsiteY7" fmla="*/ 16287 h 273487"/>
              <a:gd name="connsiteX8" fmla="*/ 3922445 w 7000623"/>
              <a:gd name="connsiteY8" fmla="*/ 8249 h 273487"/>
              <a:gd name="connsiteX9" fmla="*/ 6446314 w 7000623"/>
              <a:gd name="connsiteY9" fmla="*/ 144887 h 273487"/>
              <a:gd name="connsiteX10" fmla="*/ 6655296 w 7000623"/>
              <a:gd name="connsiteY10" fmla="*/ 120774 h 273487"/>
              <a:gd name="connsiteX11" fmla="*/ 6976808 w 7000623"/>
              <a:gd name="connsiteY11" fmla="*/ 249374 h 273487"/>
              <a:gd name="connsiteX12" fmla="*/ 6976808 w 7000623"/>
              <a:gd name="connsiteY12" fmla="*/ 273487 h 273487"/>
              <a:gd name="connsiteX0" fmla="*/ 0 w 7000623"/>
              <a:gd name="connsiteY0" fmla="*/ 265238 h 265238"/>
              <a:gd name="connsiteX1" fmla="*/ 48226 w 7000623"/>
              <a:gd name="connsiteY1" fmla="*/ 241125 h 265238"/>
              <a:gd name="connsiteX2" fmla="*/ 72340 w 7000623"/>
              <a:gd name="connsiteY2" fmla="*/ 217013 h 265238"/>
              <a:gd name="connsiteX3" fmla="*/ 297398 w 7000623"/>
              <a:gd name="connsiteY3" fmla="*/ 96450 h 265238"/>
              <a:gd name="connsiteX4" fmla="*/ 321511 w 7000623"/>
              <a:gd name="connsiteY4" fmla="*/ 88413 h 265238"/>
              <a:gd name="connsiteX5" fmla="*/ 570683 w 7000623"/>
              <a:gd name="connsiteY5" fmla="*/ 48225 h 265238"/>
              <a:gd name="connsiteX6" fmla="*/ 795742 w 7000623"/>
              <a:gd name="connsiteY6" fmla="*/ 32150 h 265238"/>
              <a:gd name="connsiteX7" fmla="*/ 980611 w 7000623"/>
              <a:gd name="connsiteY7" fmla="*/ 8038 h 265238"/>
              <a:gd name="connsiteX8" fmla="*/ 3922445 w 7000623"/>
              <a:gd name="connsiteY8" fmla="*/ 0 h 265238"/>
              <a:gd name="connsiteX9" fmla="*/ 6414162 w 7000623"/>
              <a:gd name="connsiteY9" fmla="*/ 112526 h 265238"/>
              <a:gd name="connsiteX10" fmla="*/ 6655296 w 7000623"/>
              <a:gd name="connsiteY10" fmla="*/ 112525 h 265238"/>
              <a:gd name="connsiteX11" fmla="*/ 6976808 w 7000623"/>
              <a:gd name="connsiteY11" fmla="*/ 241125 h 265238"/>
              <a:gd name="connsiteX12" fmla="*/ 6976808 w 7000623"/>
              <a:gd name="connsiteY12" fmla="*/ 265238 h 265238"/>
              <a:gd name="connsiteX0" fmla="*/ 0 w 7000623"/>
              <a:gd name="connsiteY0" fmla="*/ 271741 h 271741"/>
              <a:gd name="connsiteX1" fmla="*/ 48226 w 7000623"/>
              <a:gd name="connsiteY1" fmla="*/ 247628 h 271741"/>
              <a:gd name="connsiteX2" fmla="*/ 72340 w 7000623"/>
              <a:gd name="connsiteY2" fmla="*/ 223516 h 271741"/>
              <a:gd name="connsiteX3" fmla="*/ 297398 w 7000623"/>
              <a:gd name="connsiteY3" fmla="*/ 102953 h 271741"/>
              <a:gd name="connsiteX4" fmla="*/ 321511 w 7000623"/>
              <a:gd name="connsiteY4" fmla="*/ 94916 h 271741"/>
              <a:gd name="connsiteX5" fmla="*/ 570683 w 7000623"/>
              <a:gd name="connsiteY5" fmla="*/ 54728 h 271741"/>
              <a:gd name="connsiteX6" fmla="*/ 795742 w 7000623"/>
              <a:gd name="connsiteY6" fmla="*/ 38653 h 271741"/>
              <a:gd name="connsiteX7" fmla="*/ 980611 w 7000623"/>
              <a:gd name="connsiteY7" fmla="*/ 14541 h 271741"/>
              <a:gd name="connsiteX8" fmla="*/ 3922445 w 7000623"/>
              <a:gd name="connsiteY8" fmla="*/ 6503 h 271741"/>
              <a:gd name="connsiteX9" fmla="*/ 6655296 w 7000623"/>
              <a:gd name="connsiteY9" fmla="*/ 119028 h 271741"/>
              <a:gd name="connsiteX10" fmla="*/ 6976808 w 7000623"/>
              <a:gd name="connsiteY10" fmla="*/ 247628 h 271741"/>
              <a:gd name="connsiteX11" fmla="*/ 6976808 w 7000623"/>
              <a:gd name="connsiteY11" fmla="*/ 271741 h 271741"/>
              <a:gd name="connsiteX0" fmla="*/ 0 w 7000623"/>
              <a:gd name="connsiteY0" fmla="*/ 272708 h 272708"/>
              <a:gd name="connsiteX1" fmla="*/ 48226 w 7000623"/>
              <a:gd name="connsiteY1" fmla="*/ 248595 h 272708"/>
              <a:gd name="connsiteX2" fmla="*/ 72340 w 7000623"/>
              <a:gd name="connsiteY2" fmla="*/ 224483 h 272708"/>
              <a:gd name="connsiteX3" fmla="*/ 297398 w 7000623"/>
              <a:gd name="connsiteY3" fmla="*/ 103920 h 272708"/>
              <a:gd name="connsiteX4" fmla="*/ 321511 w 7000623"/>
              <a:gd name="connsiteY4" fmla="*/ 95883 h 272708"/>
              <a:gd name="connsiteX5" fmla="*/ 570683 w 7000623"/>
              <a:gd name="connsiteY5" fmla="*/ 55695 h 272708"/>
              <a:gd name="connsiteX6" fmla="*/ 980611 w 7000623"/>
              <a:gd name="connsiteY6" fmla="*/ 15508 h 272708"/>
              <a:gd name="connsiteX7" fmla="*/ 3922445 w 7000623"/>
              <a:gd name="connsiteY7" fmla="*/ 7470 h 272708"/>
              <a:gd name="connsiteX8" fmla="*/ 6655296 w 7000623"/>
              <a:gd name="connsiteY8" fmla="*/ 119995 h 272708"/>
              <a:gd name="connsiteX9" fmla="*/ 6976808 w 7000623"/>
              <a:gd name="connsiteY9" fmla="*/ 248595 h 272708"/>
              <a:gd name="connsiteX10" fmla="*/ 6976808 w 7000623"/>
              <a:gd name="connsiteY10" fmla="*/ 272708 h 272708"/>
              <a:gd name="connsiteX0" fmla="*/ 0 w 6999432"/>
              <a:gd name="connsiteY0" fmla="*/ 270339 h 270339"/>
              <a:gd name="connsiteX1" fmla="*/ 48226 w 6999432"/>
              <a:gd name="connsiteY1" fmla="*/ 246226 h 270339"/>
              <a:gd name="connsiteX2" fmla="*/ 72340 w 6999432"/>
              <a:gd name="connsiteY2" fmla="*/ 222114 h 270339"/>
              <a:gd name="connsiteX3" fmla="*/ 297398 w 6999432"/>
              <a:gd name="connsiteY3" fmla="*/ 101551 h 270339"/>
              <a:gd name="connsiteX4" fmla="*/ 321511 w 6999432"/>
              <a:gd name="connsiteY4" fmla="*/ 93514 h 270339"/>
              <a:gd name="connsiteX5" fmla="*/ 570683 w 6999432"/>
              <a:gd name="connsiteY5" fmla="*/ 53326 h 270339"/>
              <a:gd name="connsiteX6" fmla="*/ 980611 w 6999432"/>
              <a:gd name="connsiteY6" fmla="*/ 13139 h 270339"/>
              <a:gd name="connsiteX7" fmla="*/ 3922445 w 6999432"/>
              <a:gd name="connsiteY7" fmla="*/ 5101 h 270339"/>
              <a:gd name="connsiteX8" fmla="*/ 6671372 w 6999432"/>
              <a:gd name="connsiteY8" fmla="*/ 85476 h 270339"/>
              <a:gd name="connsiteX9" fmla="*/ 6976808 w 6999432"/>
              <a:gd name="connsiteY9" fmla="*/ 246226 h 270339"/>
              <a:gd name="connsiteX10" fmla="*/ 6976808 w 6999432"/>
              <a:gd name="connsiteY10" fmla="*/ 270339 h 270339"/>
              <a:gd name="connsiteX0" fmla="*/ 0 w 6976808"/>
              <a:gd name="connsiteY0" fmla="*/ 270339 h 270339"/>
              <a:gd name="connsiteX1" fmla="*/ 48226 w 6976808"/>
              <a:gd name="connsiteY1" fmla="*/ 246226 h 270339"/>
              <a:gd name="connsiteX2" fmla="*/ 72340 w 6976808"/>
              <a:gd name="connsiteY2" fmla="*/ 222114 h 270339"/>
              <a:gd name="connsiteX3" fmla="*/ 297398 w 6976808"/>
              <a:gd name="connsiteY3" fmla="*/ 101551 h 270339"/>
              <a:gd name="connsiteX4" fmla="*/ 321511 w 6976808"/>
              <a:gd name="connsiteY4" fmla="*/ 93514 h 270339"/>
              <a:gd name="connsiteX5" fmla="*/ 570683 w 6976808"/>
              <a:gd name="connsiteY5" fmla="*/ 53326 h 270339"/>
              <a:gd name="connsiteX6" fmla="*/ 980611 w 6976808"/>
              <a:gd name="connsiteY6" fmla="*/ 13139 h 270339"/>
              <a:gd name="connsiteX7" fmla="*/ 3922445 w 6976808"/>
              <a:gd name="connsiteY7" fmla="*/ 5101 h 270339"/>
              <a:gd name="connsiteX8" fmla="*/ 6671372 w 6976808"/>
              <a:gd name="connsiteY8" fmla="*/ 85476 h 270339"/>
              <a:gd name="connsiteX9" fmla="*/ 6976808 w 6976808"/>
              <a:gd name="connsiteY9" fmla="*/ 246226 h 270339"/>
              <a:gd name="connsiteX0" fmla="*/ 0 w 6936619"/>
              <a:gd name="connsiteY0" fmla="*/ 270339 h 270339"/>
              <a:gd name="connsiteX1" fmla="*/ 48226 w 6936619"/>
              <a:gd name="connsiteY1" fmla="*/ 246226 h 270339"/>
              <a:gd name="connsiteX2" fmla="*/ 72340 w 6936619"/>
              <a:gd name="connsiteY2" fmla="*/ 222114 h 270339"/>
              <a:gd name="connsiteX3" fmla="*/ 297398 w 6936619"/>
              <a:gd name="connsiteY3" fmla="*/ 101551 h 270339"/>
              <a:gd name="connsiteX4" fmla="*/ 321511 w 6936619"/>
              <a:gd name="connsiteY4" fmla="*/ 93514 h 270339"/>
              <a:gd name="connsiteX5" fmla="*/ 570683 w 6936619"/>
              <a:gd name="connsiteY5" fmla="*/ 53326 h 270339"/>
              <a:gd name="connsiteX6" fmla="*/ 980611 w 6936619"/>
              <a:gd name="connsiteY6" fmla="*/ 13139 h 270339"/>
              <a:gd name="connsiteX7" fmla="*/ 3922445 w 6936619"/>
              <a:gd name="connsiteY7" fmla="*/ 5101 h 270339"/>
              <a:gd name="connsiteX8" fmla="*/ 6671372 w 6936619"/>
              <a:gd name="connsiteY8" fmla="*/ 85476 h 270339"/>
              <a:gd name="connsiteX9" fmla="*/ 6936619 w 6936619"/>
              <a:gd name="connsiteY9" fmla="*/ 246226 h 270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36619" h="270339">
                <a:moveTo>
                  <a:pt x="0" y="270339"/>
                </a:moveTo>
                <a:cubicBezTo>
                  <a:pt x="16075" y="262301"/>
                  <a:pt x="33272" y="256195"/>
                  <a:pt x="48226" y="246226"/>
                </a:cubicBezTo>
                <a:cubicBezTo>
                  <a:pt x="57684" y="239921"/>
                  <a:pt x="30811" y="246227"/>
                  <a:pt x="72340" y="222114"/>
                </a:cubicBezTo>
                <a:cubicBezTo>
                  <a:pt x="113869" y="198002"/>
                  <a:pt x="255870" y="122984"/>
                  <a:pt x="297398" y="101551"/>
                </a:cubicBezTo>
                <a:cubicBezTo>
                  <a:pt x="338926" y="80118"/>
                  <a:pt x="275964" y="101552"/>
                  <a:pt x="321511" y="93514"/>
                </a:cubicBezTo>
                <a:cubicBezTo>
                  <a:pt x="367059" y="85477"/>
                  <a:pt x="460833" y="66722"/>
                  <a:pt x="570683" y="53326"/>
                </a:cubicBezTo>
                <a:cubicBezTo>
                  <a:pt x="680533" y="39930"/>
                  <a:pt x="421984" y="21176"/>
                  <a:pt x="980611" y="13139"/>
                </a:cubicBezTo>
                <a:cubicBezTo>
                  <a:pt x="1539238" y="5102"/>
                  <a:pt x="2973985" y="-6955"/>
                  <a:pt x="3922445" y="5101"/>
                </a:cubicBezTo>
                <a:cubicBezTo>
                  <a:pt x="4870905" y="17157"/>
                  <a:pt x="6162312" y="45289"/>
                  <a:pt x="6671372" y="85476"/>
                </a:cubicBezTo>
                <a:cubicBezTo>
                  <a:pt x="6759788" y="102891"/>
                  <a:pt x="6885713" y="215416"/>
                  <a:pt x="6936619" y="246226"/>
                </a:cubicBezTo>
              </a:path>
            </a:pathLst>
          </a:custGeom>
          <a:ln>
            <a:solidFill>
              <a:srgbClr val="000000"/>
            </a:solidFill>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8" name="Rectangle 37"/>
          <p:cNvSpPr/>
          <p:nvPr/>
        </p:nvSpPr>
        <p:spPr>
          <a:xfrm>
            <a:off x="3505200" y="3521129"/>
            <a:ext cx="1066800" cy="39785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sp>
        <p:nvSpPr>
          <p:cNvPr id="39" name="Rectangle 38"/>
          <p:cNvSpPr/>
          <p:nvPr/>
        </p:nvSpPr>
        <p:spPr>
          <a:xfrm>
            <a:off x="5943600" y="3521129"/>
            <a:ext cx="762000" cy="39785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sp>
        <p:nvSpPr>
          <p:cNvPr id="40" name="Rectangle 39"/>
          <p:cNvSpPr/>
          <p:nvPr/>
        </p:nvSpPr>
        <p:spPr>
          <a:xfrm>
            <a:off x="7315200" y="3521129"/>
            <a:ext cx="762000" cy="39785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sp>
        <p:nvSpPr>
          <p:cNvPr id="41" name="Rectangle 40"/>
          <p:cNvSpPr/>
          <p:nvPr/>
        </p:nvSpPr>
        <p:spPr>
          <a:xfrm>
            <a:off x="4724400" y="3521129"/>
            <a:ext cx="762000" cy="39785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sp>
        <p:nvSpPr>
          <p:cNvPr id="42" name="Rectangle 41"/>
          <p:cNvSpPr/>
          <p:nvPr/>
        </p:nvSpPr>
        <p:spPr>
          <a:xfrm>
            <a:off x="4572000" y="3521129"/>
            <a:ext cx="152400" cy="397857"/>
          </a:xfrm>
          <a:prstGeom prst="rect">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p:cNvSpPr/>
          <p:nvPr/>
        </p:nvSpPr>
        <p:spPr>
          <a:xfrm>
            <a:off x="5486400" y="3521129"/>
            <a:ext cx="152400" cy="397857"/>
          </a:xfrm>
          <a:prstGeom prst="rect">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p:cNvSpPr/>
          <p:nvPr/>
        </p:nvSpPr>
        <p:spPr>
          <a:xfrm>
            <a:off x="3352800" y="3521129"/>
            <a:ext cx="152400" cy="397857"/>
          </a:xfrm>
          <a:prstGeom prst="rect">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p:cNvSpPr/>
          <p:nvPr/>
        </p:nvSpPr>
        <p:spPr>
          <a:xfrm>
            <a:off x="5791200" y="3521129"/>
            <a:ext cx="152400" cy="397857"/>
          </a:xfrm>
          <a:prstGeom prst="rect">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p:cNvSpPr/>
          <p:nvPr/>
        </p:nvSpPr>
        <p:spPr>
          <a:xfrm>
            <a:off x="6705600" y="3521129"/>
            <a:ext cx="152400" cy="397857"/>
          </a:xfrm>
          <a:prstGeom prst="rect">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p:cNvSpPr/>
          <p:nvPr/>
        </p:nvSpPr>
        <p:spPr>
          <a:xfrm>
            <a:off x="7162800" y="3521129"/>
            <a:ext cx="152400" cy="397857"/>
          </a:xfrm>
          <a:prstGeom prst="rect">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Freeform 47"/>
          <p:cNvSpPr/>
          <p:nvPr/>
        </p:nvSpPr>
        <p:spPr>
          <a:xfrm>
            <a:off x="5562600" y="3349681"/>
            <a:ext cx="1219200" cy="202754"/>
          </a:xfrm>
          <a:custGeom>
            <a:avLst/>
            <a:gdLst>
              <a:gd name="connsiteX0" fmla="*/ 0 w 6978645"/>
              <a:gd name="connsiteY0" fmla="*/ 273275 h 273275"/>
              <a:gd name="connsiteX1" fmla="*/ 48226 w 6978645"/>
              <a:gd name="connsiteY1" fmla="*/ 249162 h 273275"/>
              <a:gd name="connsiteX2" fmla="*/ 72340 w 6978645"/>
              <a:gd name="connsiteY2" fmla="*/ 225050 h 273275"/>
              <a:gd name="connsiteX3" fmla="*/ 96453 w 6978645"/>
              <a:gd name="connsiteY3" fmla="*/ 208975 h 273275"/>
              <a:gd name="connsiteX4" fmla="*/ 168793 w 6978645"/>
              <a:gd name="connsiteY4" fmla="*/ 152712 h 273275"/>
              <a:gd name="connsiteX5" fmla="*/ 297398 w 6978645"/>
              <a:gd name="connsiteY5" fmla="*/ 104487 h 273275"/>
              <a:gd name="connsiteX6" fmla="*/ 321511 w 6978645"/>
              <a:gd name="connsiteY6" fmla="*/ 96450 h 273275"/>
              <a:gd name="connsiteX7" fmla="*/ 345625 w 6978645"/>
              <a:gd name="connsiteY7" fmla="*/ 88412 h 273275"/>
              <a:gd name="connsiteX8" fmla="*/ 490305 w 6978645"/>
              <a:gd name="connsiteY8" fmla="*/ 72337 h 273275"/>
              <a:gd name="connsiteX9" fmla="*/ 570683 w 6978645"/>
              <a:gd name="connsiteY9" fmla="*/ 56262 h 273275"/>
              <a:gd name="connsiteX10" fmla="*/ 795742 w 6978645"/>
              <a:gd name="connsiteY10" fmla="*/ 40187 h 273275"/>
              <a:gd name="connsiteX11" fmla="*/ 980611 w 6978645"/>
              <a:gd name="connsiteY11" fmla="*/ 16075 h 273275"/>
              <a:gd name="connsiteX12" fmla="*/ 1028838 w 6978645"/>
              <a:gd name="connsiteY12" fmla="*/ 8037 h 273275"/>
              <a:gd name="connsiteX13" fmla="*/ 1133329 w 6978645"/>
              <a:gd name="connsiteY13" fmla="*/ 0 h 273275"/>
              <a:gd name="connsiteX14" fmla="*/ 3922445 w 6978645"/>
              <a:gd name="connsiteY14" fmla="*/ 8037 h 273275"/>
              <a:gd name="connsiteX15" fmla="*/ 4123390 w 6978645"/>
              <a:gd name="connsiteY15" fmla="*/ 32150 h 273275"/>
              <a:gd name="connsiteX16" fmla="*/ 4187692 w 6978645"/>
              <a:gd name="connsiteY16" fmla="*/ 40187 h 273275"/>
              <a:gd name="connsiteX17" fmla="*/ 4428826 w 6978645"/>
              <a:gd name="connsiteY17" fmla="*/ 72337 h 273275"/>
              <a:gd name="connsiteX18" fmla="*/ 4573507 w 6978645"/>
              <a:gd name="connsiteY18" fmla="*/ 80375 h 273275"/>
              <a:gd name="connsiteX19" fmla="*/ 4621733 w 6978645"/>
              <a:gd name="connsiteY19" fmla="*/ 88412 h 273275"/>
              <a:gd name="connsiteX20" fmla="*/ 4798565 w 6978645"/>
              <a:gd name="connsiteY20" fmla="*/ 112525 h 273275"/>
              <a:gd name="connsiteX21" fmla="*/ 5666647 w 6978645"/>
              <a:gd name="connsiteY21" fmla="*/ 120562 h 273275"/>
              <a:gd name="connsiteX22" fmla="*/ 5851517 w 6978645"/>
              <a:gd name="connsiteY22" fmla="*/ 136637 h 273275"/>
              <a:gd name="connsiteX23" fmla="*/ 6446314 w 6978645"/>
              <a:gd name="connsiteY23" fmla="*/ 144675 h 273275"/>
              <a:gd name="connsiteX24" fmla="*/ 6518654 w 6978645"/>
              <a:gd name="connsiteY24" fmla="*/ 152712 h 273275"/>
              <a:gd name="connsiteX25" fmla="*/ 6566881 w 6978645"/>
              <a:gd name="connsiteY25" fmla="*/ 160750 h 273275"/>
              <a:gd name="connsiteX26" fmla="*/ 6623145 w 6978645"/>
              <a:gd name="connsiteY26" fmla="*/ 168787 h 273275"/>
              <a:gd name="connsiteX27" fmla="*/ 6711561 w 6978645"/>
              <a:gd name="connsiteY27" fmla="*/ 184862 h 273275"/>
              <a:gd name="connsiteX28" fmla="*/ 6743712 w 6978645"/>
              <a:gd name="connsiteY28" fmla="*/ 192900 h 273275"/>
              <a:gd name="connsiteX29" fmla="*/ 6888392 w 6978645"/>
              <a:gd name="connsiteY29" fmla="*/ 200937 h 273275"/>
              <a:gd name="connsiteX30" fmla="*/ 6952695 w 6978645"/>
              <a:gd name="connsiteY30" fmla="*/ 233087 h 273275"/>
              <a:gd name="connsiteX31" fmla="*/ 6976808 w 6978645"/>
              <a:gd name="connsiteY31" fmla="*/ 249162 h 273275"/>
              <a:gd name="connsiteX32" fmla="*/ 6976808 w 6978645"/>
              <a:gd name="connsiteY32" fmla="*/ 273275 h 273275"/>
              <a:gd name="connsiteX0" fmla="*/ 0 w 6978645"/>
              <a:gd name="connsiteY0" fmla="*/ 273275 h 273275"/>
              <a:gd name="connsiteX1" fmla="*/ 48226 w 6978645"/>
              <a:gd name="connsiteY1" fmla="*/ 249162 h 273275"/>
              <a:gd name="connsiteX2" fmla="*/ 72340 w 6978645"/>
              <a:gd name="connsiteY2" fmla="*/ 225050 h 273275"/>
              <a:gd name="connsiteX3" fmla="*/ 96453 w 6978645"/>
              <a:gd name="connsiteY3" fmla="*/ 208975 h 273275"/>
              <a:gd name="connsiteX4" fmla="*/ 168793 w 6978645"/>
              <a:gd name="connsiteY4" fmla="*/ 152712 h 273275"/>
              <a:gd name="connsiteX5" fmla="*/ 297398 w 6978645"/>
              <a:gd name="connsiteY5" fmla="*/ 104487 h 273275"/>
              <a:gd name="connsiteX6" fmla="*/ 321511 w 6978645"/>
              <a:gd name="connsiteY6" fmla="*/ 96450 h 273275"/>
              <a:gd name="connsiteX7" fmla="*/ 345625 w 6978645"/>
              <a:gd name="connsiteY7" fmla="*/ 88412 h 273275"/>
              <a:gd name="connsiteX8" fmla="*/ 490305 w 6978645"/>
              <a:gd name="connsiteY8" fmla="*/ 72337 h 273275"/>
              <a:gd name="connsiteX9" fmla="*/ 570683 w 6978645"/>
              <a:gd name="connsiteY9" fmla="*/ 56262 h 273275"/>
              <a:gd name="connsiteX10" fmla="*/ 795742 w 6978645"/>
              <a:gd name="connsiteY10" fmla="*/ 40187 h 273275"/>
              <a:gd name="connsiteX11" fmla="*/ 980611 w 6978645"/>
              <a:gd name="connsiteY11" fmla="*/ 16075 h 273275"/>
              <a:gd name="connsiteX12" fmla="*/ 1028838 w 6978645"/>
              <a:gd name="connsiteY12" fmla="*/ 8037 h 273275"/>
              <a:gd name="connsiteX13" fmla="*/ 1133329 w 6978645"/>
              <a:gd name="connsiteY13" fmla="*/ 0 h 273275"/>
              <a:gd name="connsiteX14" fmla="*/ 3922445 w 6978645"/>
              <a:gd name="connsiteY14" fmla="*/ 8037 h 273275"/>
              <a:gd name="connsiteX15" fmla="*/ 4123390 w 6978645"/>
              <a:gd name="connsiteY15" fmla="*/ 32150 h 273275"/>
              <a:gd name="connsiteX16" fmla="*/ 4187692 w 6978645"/>
              <a:gd name="connsiteY16" fmla="*/ 40187 h 273275"/>
              <a:gd name="connsiteX17" fmla="*/ 4428826 w 6978645"/>
              <a:gd name="connsiteY17" fmla="*/ 72337 h 273275"/>
              <a:gd name="connsiteX18" fmla="*/ 4573507 w 6978645"/>
              <a:gd name="connsiteY18" fmla="*/ 80375 h 273275"/>
              <a:gd name="connsiteX19" fmla="*/ 4621733 w 6978645"/>
              <a:gd name="connsiteY19" fmla="*/ 88412 h 273275"/>
              <a:gd name="connsiteX20" fmla="*/ 5264757 w 6978645"/>
              <a:gd name="connsiteY20" fmla="*/ 64300 h 273275"/>
              <a:gd name="connsiteX21" fmla="*/ 5666647 w 6978645"/>
              <a:gd name="connsiteY21" fmla="*/ 120562 h 273275"/>
              <a:gd name="connsiteX22" fmla="*/ 5851517 w 6978645"/>
              <a:gd name="connsiteY22" fmla="*/ 136637 h 273275"/>
              <a:gd name="connsiteX23" fmla="*/ 6446314 w 6978645"/>
              <a:gd name="connsiteY23" fmla="*/ 144675 h 273275"/>
              <a:gd name="connsiteX24" fmla="*/ 6518654 w 6978645"/>
              <a:gd name="connsiteY24" fmla="*/ 152712 h 273275"/>
              <a:gd name="connsiteX25" fmla="*/ 6566881 w 6978645"/>
              <a:gd name="connsiteY25" fmla="*/ 160750 h 273275"/>
              <a:gd name="connsiteX26" fmla="*/ 6623145 w 6978645"/>
              <a:gd name="connsiteY26" fmla="*/ 168787 h 273275"/>
              <a:gd name="connsiteX27" fmla="*/ 6711561 w 6978645"/>
              <a:gd name="connsiteY27" fmla="*/ 184862 h 273275"/>
              <a:gd name="connsiteX28" fmla="*/ 6743712 w 6978645"/>
              <a:gd name="connsiteY28" fmla="*/ 192900 h 273275"/>
              <a:gd name="connsiteX29" fmla="*/ 6888392 w 6978645"/>
              <a:gd name="connsiteY29" fmla="*/ 200937 h 273275"/>
              <a:gd name="connsiteX30" fmla="*/ 6952695 w 6978645"/>
              <a:gd name="connsiteY30" fmla="*/ 233087 h 273275"/>
              <a:gd name="connsiteX31" fmla="*/ 6976808 w 6978645"/>
              <a:gd name="connsiteY31" fmla="*/ 249162 h 273275"/>
              <a:gd name="connsiteX32" fmla="*/ 6976808 w 6978645"/>
              <a:gd name="connsiteY32" fmla="*/ 273275 h 273275"/>
              <a:gd name="connsiteX0" fmla="*/ 0 w 6978645"/>
              <a:gd name="connsiteY0" fmla="*/ 273275 h 273275"/>
              <a:gd name="connsiteX1" fmla="*/ 48226 w 6978645"/>
              <a:gd name="connsiteY1" fmla="*/ 249162 h 273275"/>
              <a:gd name="connsiteX2" fmla="*/ 72340 w 6978645"/>
              <a:gd name="connsiteY2" fmla="*/ 225050 h 273275"/>
              <a:gd name="connsiteX3" fmla="*/ 96453 w 6978645"/>
              <a:gd name="connsiteY3" fmla="*/ 208975 h 273275"/>
              <a:gd name="connsiteX4" fmla="*/ 168793 w 6978645"/>
              <a:gd name="connsiteY4" fmla="*/ 152712 h 273275"/>
              <a:gd name="connsiteX5" fmla="*/ 297398 w 6978645"/>
              <a:gd name="connsiteY5" fmla="*/ 104487 h 273275"/>
              <a:gd name="connsiteX6" fmla="*/ 321511 w 6978645"/>
              <a:gd name="connsiteY6" fmla="*/ 96450 h 273275"/>
              <a:gd name="connsiteX7" fmla="*/ 345625 w 6978645"/>
              <a:gd name="connsiteY7" fmla="*/ 88412 h 273275"/>
              <a:gd name="connsiteX8" fmla="*/ 490305 w 6978645"/>
              <a:gd name="connsiteY8" fmla="*/ 72337 h 273275"/>
              <a:gd name="connsiteX9" fmla="*/ 570683 w 6978645"/>
              <a:gd name="connsiteY9" fmla="*/ 56262 h 273275"/>
              <a:gd name="connsiteX10" fmla="*/ 795742 w 6978645"/>
              <a:gd name="connsiteY10" fmla="*/ 40187 h 273275"/>
              <a:gd name="connsiteX11" fmla="*/ 980611 w 6978645"/>
              <a:gd name="connsiteY11" fmla="*/ 16075 h 273275"/>
              <a:gd name="connsiteX12" fmla="*/ 1028838 w 6978645"/>
              <a:gd name="connsiteY12" fmla="*/ 8037 h 273275"/>
              <a:gd name="connsiteX13" fmla="*/ 1133329 w 6978645"/>
              <a:gd name="connsiteY13" fmla="*/ 0 h 273275"/>
              <a:gd name="connsiteX14" fmla="*/ 3922445 w 6978645"/>
              <a:gd name="connsiteY14" fmla="*/ 8037 h 273275"/>
              <a:gd name="connsiteX15" fmla="*/ 4123390 w 6978645"/>
              <a:gd name="connsiteY15" fmla="*/ 32150 h 273275"/>
              <a:gd name="connsiteX16" fmla="*/ 4187692 w 6978645"/>
              <a:gd name="connsiteY16" fmla="*/ 40187 h 273275"/>
              <a:gd name="connsiteX17" fmla="*/ 4428826 w 6978645"/>
              <a:gd name="connsiteY17" fmla="*/ 72337 h 273275"/>
              <a:gd name="connsiteX18" fmla="*/ 4573507 w 6978645"/>
              <a:gd name="connsiteY18" fmla="*/ 80375 h 273275"/>
              <a:gd name="connsiteX19" fmla="*/ 4621733 w 6978645"/>
              <a:gd name="connsiteY19" fmla="*/ 88412 h 273275"/>
              <a:gd name="connsiteX20" fmla="*/ 5666647 w 6978645"/>
              <a:gd name="connsiteY20" fmla="*/ 120562 h 273275"/>
              <a:gd name="connsiteX21" fmla="*/ 5851517 w 6978645"/>
              <a:gd name="connsiteY21" fmla="*/ 136637 h 273275"/>
              <a:gd name="connsiteX22" fmla="*/ 6446314 w 6978645"/>
              <a:gd name="connsiteY22" fmla="*/ 144675 h 273275"/>
              <a:gd name="connsiteX23" fmla="*/ 6518654 w 6978645"/>
              <a:gd name="connsiteY23" fmla="*/ 152712 h 273275"/>
              <a:gd name="connsiteX24" fmla="*/ 6566881 w 6978645"/>
              <a:gd name="connsiteY24" fmla="*/ 160750 h 273275"/>
              <a:gd name="connsiteX25" fmla="*/ 6623145 w 6978645"/>
              <a:gd name="connsiteY25" fmla="*/ 168787 h 273275"/>
              <a:gd name="connsiteX26" fmla="*/ 6711561 w 6978645"/>
              <a:gd name="connsiteY26" fmla="*/ 184862 h 273275"/>
              <a:gd name="connsiteX27" fmla="*/ 6743712 w 6978645"/>
              <a:gd name="connsiteY27" fmla="*/ 192900 h 273275"/>
              <a:gd name="connsiteX28" fmla="*/ 6888392 w 6978645"/>
              <a:gd name="connsiteY28" fmla="*/ 200937 h 273275"/>
              <a:gd name="connsiteX29" fmla="*/ 6952695 w 6978645"/>
              <a:gd name="connsiteY29" fmla="*/ 233087 h 273275"/>
              <a:gd name="connsiteX30" fmla="*/ 6976808 w 6978645"/>
              <a:gd name="connsiteY30" fmla="*/ 249162 h 273275"/>
              <a:gd name="connsiteX31" fmla="*/ 6976808 w 6978645"/>
              <a:gd name="connsiteY31" fmla="*/ 273275 h 273275"/>
              <a:gd name="connsiteX0" fmla="*/ 0 w 6978645"/>
              <a:gd name="connsiteY0" fmla="*/ 265238 h 265238"/>
              <a:gd name="connsiteX1" fmla="*/ 48226 w 6978645"/>
              <a:gd name="connsiteY1" fmla="*/ 241125 h 265238"/>
              <a:gd name="connsiteX2" fmla="*/ 72340 w 6978645"/>
              <a:gd name="connsiteY2" fmla="*/ 217013 h 265238"/>
              <a:gd name="connsiteX3" fmla="*/ 96453 w 6978645"/>
              <a:gd name="connsiteY3" fmla="*/ 200938 h 265238"/>
              <a:gd name="connsiteX4" fmla="*/ 168793 w 6978645"/>
              <a:gd name="connsiteY4" fmla="*/ 144675 h 265238"/>
              <a:gd name="connsiteX5" fmla="*/ 297398 w 6978645"/>
              <a:gd name="connsiteY5" fmla="*/ 96450 h 265238"/>
              <a:gd name="connsiteX6" fmla="*/ 321511 w 6978645"/>
              <a:gd name="connsiteY6" fmla="*/ 88413 h 265238"/>
              <a:gd name="connsiteX7" fmla="*/ 345625 w 6978645"/>
              <a:gd name="connsiteY7" fmla="*/ 80375 h 265238"/>
              <a:gd name="connsiteX8" fmla="*/ 490305 w 6978645"/>
              <a:gd name="connsiteY8" fmla="*/ 64300 h 265238"/>
              <a:gd name="connsiteX9" fmla="*/ 570683 w 6978645"/>
              <a:gd name="connsiteY9" fmla="*/ 48225 h 265238"/>
              <a:gd name="connsiteX10" fmla="*/ 795742 w 6978645"/>
              <a:gd name="connsiteY10" fmla="*/ 32150 h 265238"/>
              <a:gd name="connsiteX11" fmla="*/ 980611 w 6978645"/>
              <a:gd name="connsiteY11" fmla="*/ 8038 h 265238"/>
              <a:gd name="connsiteX12" fmla="*/ 1028838 w 6978645"/>
              <a:gd name="connsiteY12" fmla="*/ 0 h 265238"/>
              <a:gd name="connsiteX13" fmla="*/ 3922445 w 6978645"/>
              <a:gd name="connsiteY13" fmla="*/ 0 h 265238"/>
              <a:gd name="connsiteX14" fmla="*/ 4123390 w 6978645"/>
              <a:gd name="connsiteY14" fmla="*/ 24113 h 265238"/>
              <a:gd name="connsiteX15" fmla="*/ 4187692 w 6978645"/>
              <a:gd name="connsiteY15" fmla="*/ 32150 h 265238"/>
              <a:gd name="connsiteX16" fmla="*/ 4428826 w 6978645"/>
              <a:gd name="connsiteY16" fmla="*/ 64300 h 265238"/>
              <a:gd name="connsiteX17" fmla="*/ 4573507 w 6978645"/>
              <a:gd name="connsiteY17" fmla="*/ 72338 h 265238"/>
              <a:gd name="connsiteX18" fmla="*/ 4621733 w 6978645"/>
              <a:gd name="connsiteY18" fmla="*/ 80375 h 265238"/>
              <a:gd name="connsiteX19" fmla="*/ 5666647 w 6978645"/>
              <a:gd name="connsiteY19" fmla="*/ 112525 h 265238"/>
              <a:gd name="connsiteX20" fmla="*/ 5851517 w 6978645"/>
              <a:gd name="connsiteY20" fmla="*/ 128600 h 265238"/>
              <a:gd name="connsiteX21" fmla="*/ 6446314 w 6978645"/>
              <a:gd name="connsiteY21" fmla="*/ 136638 h 265238"/>
              <a:gd name="connsiteX22" fmla="*/ 6518654 w 6978645"/>
              <a:gd name="connsiteY22" fmla="*/ 144675 h 265238"/>
              <a:gd name="connsiteX23" fmla="*/ 6566881 w 6978645"/>
              <a:gd name="connsiteY23" fmla="*/ 152713 h 265238"/>
              <a:gd name="connsiteX24" fmla="*/ 6623145 w 6978645"/>
              <a:gd name="connsiteY24" fmla="*/ 160750 h 265238"/>
              <a:gd name="connsiteX25" fmla="*/ 6711561 w 6978645"/>
              <a:gd name="connsiteY25" fmla="*/ 176825 h 265238"/>
              <a:gd name="connsiteX26" fmla="*/ 6743712 w 6978645"/>
              <a:gd name="connsiteY26" fmla="*/ 184863 h 265238"/>
              <a:gd name="connsiteX27" fmla="*/ 6888392 w 6978645"/>
              <a:gd name="connsiteY27" fmla="*/ 192900 h 265238"/>
              <a:gd name="connsiteX28" fmla="*/ 6952695 w 6978645"/>
              <a:gd name="connsiteY28" fmla="*/ 225050 h 265238"/>
              <a:gd name="connsiteX29" fmla="*/ 6976808 w 6978645"/>
              <a:gd name="connsiteY29" fmla="*/ 241125 h 265238"/>
              <a:gd name="connsiteX30" fmla="*/ 6976808 w 6978645"/>
              <a:gd name="connsiteY30" fmla="*/ 265238 h 265238"/>
              <a:gd name="connsiteX0" fmla="*/ 0 w 6978645"/>
              <a:gd name="connsiteY0" fmla="*/ 265238 h 265238"/>
              <a:gd name="connsiteX1" fmla="*/ 48226 w 6978645"/>
              <a:gd name="connsiteY1" fmla="*/ 241125 h 265238"/>
              <a:gd name="connsiteX2" fmla="*/ 72340 w 6978645"/>
              <a:gd name="connsiteY2" fmla="*/ 217013 h 265238"/>
              <a:gd name="connsiteX3" fmla="*/ 96453 w 6978645"/>
              <a:gd name="connsiteY3" fmla="*/ 200938 h 265238"/>
              <a:gd name="connsiteX4" fmla="*/ 297398 w 6978645"/>
              <a:gd name="connsiteY4" fmla="*/ 96450 h 265238"/>
              <a:gd name="connsiteX5" fmla="*/ 321511 w 6978645"/>
              <a:gd name="connsiteY5" fmla="*/ 88413 h 265238"/>
              <a:gd name="connsiteX6" fmla="*/ 345625 w 6978645"/>
              <a:gd name="connsiteY6" fmla="*/ 80375 h 265238"/>
              <a:gd name="connsiteX7" fmla="*/ 490305 w 6978645"/>
              <a:gd name="connsiteY7" fmla="*/ 64300 h 265238"/>
              <a:gd name="connsiteX8" fmla="*/ 570683 w 6978645"/>
              <a:gd name="connsiteY8" fmla="*/ 48225 h 265238"/>
              <a:gd name="connsiteX9" fmla="*/ 795742 w 6978645"/>
              <a:gd name="connsiteY9" fmla="*/ 32150 h 265238"/>
              <a:gd name="connsiteX10" fmla="*/ 980611 w 6978645"/>
              <a:gd name="connsiteY10" fmla="*/ 8038 h 265238"/>
              <a:gd name="connsiteX11" fmla="*/ 1028838 w 6978645"/>
              <a:gd name="connsiteY11" fmla="*/ 0 h 265238"/>
              <a:gd name="connsiteX12" fmla="*/ 3922445 w 6978645"/>
              <a:gd name="connsiteY12" fmla="*/ 0 h 265238"/>
              <a:gd name="connsiteX13" fmla="*/ 4123390 w 6978645"/>
              <a:gd name="connsiteY13" fmla="*/ 24113 h 265238"/>
              <a:gd name="connsiteX14" fmla="*/ 4187692 w 6978645"/>
              <a:gd name="connsiteY14" fmla="*/ 32150 h 265238"/>
              <a:gd name="connsiteX15" fmla="*/ 4428826 w 6978645"/>
              <a:gd name="connsiteY15" fmla="*/ 64300 h 265238"/>
              <a:gd name="connsiteX16" fmla="*/ 4573507 w 6978645"/>
              <a:gd name="connsiteY16" fmla="*/ 72338 h 265238"/>
              <a:gd name="connsiteX17" fmla="*/ 4621733 w 6978645"/>
              <a:gd name="connsiteY17" fmla="*/ 80375 h 265238"/>
              <a:gd name="connsiteX18" fmla="*/ 5666647 w 6978645"/>
              <a:gd name="connsiteY18" fmla="*/ 112525 h 265238"/>
              <a:gd name="connsiteX19" fmla="*/ 5851517 w 6978645"/>
              <a:gd name="connsiteY19" fmla="*/ 128600 h 265238"/>
              <a:gd name="connsiteX20" fmla="*/ 6446314 w 6978645"/>
              <a:gd name="connsiteY20" fmla="*/ 136638 h 265238"/>
              <a:gd name="connsiteX21" fmla="*/ 6518654 w 6978645"/>
              <a:gd name="connsiteY21" fmla="*/ 144675 h 265238"/>
              <a:gd name="connsiteX22" fmla="*/ 6566881 w 6978645"/>
              <a:gd name="connsiteY22" fmla="*/ 152713 h 265238"/>
              <a:gd name="connsiteX23" fmla="*/ 6623145 w 6978645"/>
              <a:gd name="connsiteY23" fmla="*/ 160750 h 265238"/>
              <a:gd name="connsiteX24" fmla="*/ 6711561 w 6978645"/>
              <a:gd name="connsiteY24" fmla="*/ 176825 h 265238"/>
              <a:gd name="connsiteX25" fmla="*/ 6743712 w 6978645"/>
              <a:gd name="connsiteY25" fmla="*/ 184863 h 265238"/>
              <a:gd name="connsiteX26" fmla="*/ 6888392 w 6978645"/>
              <a:gd name="connsiteY26" fmla="*/ 192900 h 265238"/>
              <a:gd name="connsiteX27" fmla="*/ 6952695 w 6978645"/>
              <a:gd name="connsiteY27" fmla="*/ 225050 h 265238"/>
              <a:gd name="connsiteX28" fmla="*/ 6976808 w 6978645"/>
              <a:gd name="connsiteY28" fmla="*/ 241125 h 265238"/>
              <a:gd name="connsiteX29" fmla="*/ 6976808 w 6978645"/>
              <a:gd name="connsiteY29" fmla="*/ 265238 h 265238"/>
              <a:gd name="connsiteX0" fmla="*/ 0 w 6978645"/>
              <a:gd name="connsiteY0" fmla="*/ 265238 h 265238"/>
              <a:gd name="connsiteX1" fmla="*/ 48226 w 6978645"/>
              <a:gd name="connsiteY1" fmla="*/ 241125 h 265238"/>
              <a:gd name="connsiteX2" fmla="*/ 72340 w 6978645"/>
              <a:gd name="connsiteY2" fmla="*/ 217013 h 265238"/>
              <a:gd name="connsiteX3" fmla="*/ 297398 w 6978645"/>
              <a:gd name="connsiteY3" fmla="*/ 96450 h 265238"/>
              <a:gd name="connsiteX4" fmla="*/ 321511 w 6978645"/>
              <a:gd name="connsiteY4" fmla="*/ 88413 h 265238"/>
              <a:gd name="connsiteX5" fmla="*/ 345625 w 6978645"/>
              <a:gd name="connsiteY5" fmla="*/ 80375 h 265238"/>
              <a:gd name="connsiteX6" fmla="*/ 490305 w 6978645"/>
              <a:gd name="connsiteY6" fmla="*/ 64300 h 265238"/>
              <a:gd name="connsiteX7" fmla="*/ 570683 w 6978645"/>
              <a:gd name="connsiteY7" fmla="*/ 48225 h 265238"/>
              <a:gd name="connsiteX8" fmla="*/ 795742 w 6978645"/>
              <a:gd name="connsiteY8" fmla="*/ 32150 h 265238"/>
              <a:gd name="connsiteX9" fmla="*/ 980611 w 6978645"/>
              <a:gd name="connsiteY9" fmla="*/ 8038 h 265238"/>
              <a:gd name="connsiteX10" fmla="*/ 1028838 w 6978645"/>
              <a:gd name="connsiteY10" fmla="*/ 0 h 265238"/>
              <a:gd name="connsiteX11" fmla="*/ 3922445 w 6978645"/>
              <a:gd name="connsiteY11" fmla="*/ 0 h 265238"/>
              <a:gd name="connsiteX12" fmla="*/ 4123390 w 6978645"/>
              <a:gd name="connsiteY12" fmla="*/ 24113 h 265238"/>
              <a:gd name="connsiteX13" fmla="*/ 4187692 w 6978645"/>
              <a:gd name="connsiteY13" fmla="*/ 32150 h 265238"/>
              <a:gd name="connsiteX14" fmla="*/ 4428826 w 6978645"/>
              <a:gd name="connsiteY14" fmla="*/ 64300 h 265238"/>
              <a:gd name="connsiteX15" fmla="*/ 4573507 w 6978645"/>
              <a:gd name="connsiteY15" fmla="*/ 72338 h 265238"/>
              <a:gd name="connsiteX16" fmla="*/ 4621733 w 6978645"/>
              <a:gd name="connsiteY16" fmla="*/ 80375 h 265238"/>
              <a:gd name="connsiteX17" fmla="*/ 5666647 w 6978645"/>
              <a:gd name="connsiteY17" fmla="*/ 112525 h 265238"/>
              <a:gd name="connsiteX18" fmla="*/ 5851517 w 6978645"/>
              <a:gd name="connsiteY18" fmla="*/ 128600 h 265238"/>
              <a:gd name="connsiteX19" fmla="*/ 6446314 w 6978645"/>
              <a:gd name="connsiteY19" fmla="*/ 136638 h 265238"/>
              <a:gd name="connsiteX20" fmla="*/ 6518654 w 6978645"/>
              <a:gd name="connsiteY20" fmla="*/ 144675 h 265238"/>
              <a:gd name="connsiteX21" fmla="*/ 6566881 w 6978645"/>
              <a:gd name="connsiteY21" fmla="*/ 152713 h 265238"/>
              <a:gd name="connsiteX22" fmla="*/ 6623145 w 6978645"/>
              <a:gd name="connsiteY22" fmla="*/ 160750 h 265238"/>
              <a:gd name="connsiteX23" fmla="*/ 6711561 w 6978645"/>
              <a:gd name="connsiteY23" fmla="*/ 176825 h 265238"/>
              <a:gd name="connsiteX24" fmla="*/ 6743712 w 6978645"/>
              <a:gd name="connsiteY24" fmla="*/ 184863 h 265238"/>
              <a:gd name="connsiteX25" fmla="*/ 6888392 w 6978645"/>
              <a:gd name="connsiteY25" fmla="*/ 192900 h 265238"/>
              <a:gd name="connsiteX26" fmla="*/ 6952695 w 6978645"/>
              <a:gd name="connsiteY26" fmla="*/ 225050 h 265238"/>
              <a:gd name="connsiteX27" fmla="*/ 6976808 w 6978645"/>
              <a:gd name="connsiteY27" fmla="*/ 241125 h 265238"/>
              <a:gd name="connsiteX28" fmla="*/ 6976808 w 6978645"/>
              <a:gd name="connsiteY28" fmla="*/ 265238 h 265238"/>
              <a:gd name="connsiteX0" fmla="*/ 0 w 6978645"/>
              <a:gd name="connsiteY0" fmla="*/ 265238 h 265238"/>
              <a:gd name="connsiteX1" fmla="*/ 48226 w 6978645"/>
              <a:gd name="connsiteY1" fmla="*/ 241125 h 265238"/>
              <a:gd name="connsiteX2" fmla="*/ 72340 w 6978645"/>
              <a:gd name="connsiteY2" fmla="*/ 217013 h 265238"/>
              <a:gd name="connsiteX3" fmla="*/ 297398 w 6978645"/>
              <a:gd name="connsiteY3" fmla="*/ 96450 h 265238"/>
              <a:gd name="connsiteX4" fmla="*/ 321511 w 6978645"/>
              <a:gd name="connsiteY4" fmla="*/ 88413 h 265238"/>
              <a:gd name="connsiteX5" fmla="*/ 490305 w 6978645"/>
              <a:gd name="connsiteY5" fmla="*/ 64300 h 265238"/>
              <a:gd name="connsiteX6" fmla="*/ 570683 w 6978645"/>
              <a:gd name="connsiteY6" fmla="*/ 48225 h 265238"/>
              <a:gd name="connsiteX7" fmla="*/ 795742 w 6978645"/>
              <a:gd name="connsiteY7" fmla="*/ 32150 h 265238"/>
              <a:gd name="connsiteX8" fmla="*/ 980611 w 6978645"/>
              <a:gd name="connsiteY8" fmla="*/ 8038 h 265238"/>
              <a:gd name="connsiteX9" fmla="*/ 1028838 w 6978645"/>
              <a:gd name="connsiteY9" fmla="*/ 0 h 265238"/>
              <a:gd name="connsiteX10" fmla="*/ 3922445 w 6978645"/>
              <a:gd name="connsiteY10" fmla="*/ 0 h 265238"/>
              <a:gd name="connsiteX11" fmla="*/ 4123390 w 6978645"/>
              <a:gd name="connsiteY11" fmla="*/ 24113 h 265238"/>
              <a:gd name="connsiteX12" fmla="*/ 4187692 w 6978645"/>
              <a:gd name="connsiteY12" fmla="*/ 32150 h 265238"/>
              <a:gd name="connsiteX13" fmla="*/ 4428826 w 6978645"/>
              <a:gd name="connsiteY13" fmla="*/ 64300 h 265238"/>
              <a:gd name="connsiteX14" fmla="*/ 4573507 w 6978645"/>
              <a:gd name="connsiteY14" fmla="*/ 72338 h 265238"/>
              <a:gd name="connsiteX15" fmla="*/ 4621733 w 6978645"/>
              <a:gd name="connsiteY15" fmla="*/ 80375 h 265238"/>
              <a:gd name="connsiteX16" fmla="*/ 5666647 w 6978645"/>
              <a:gd name="connsiteY16" fmla="*/ 112525 h 265238"/>
              <a:gd name="connsiteX17" fmla="*/ 5851517 w 6978645"/>
              <a:gd name="connsiteY17" fmla="*/ 128600 h 265238"/>
              <a:gd name="connsiteX18" fmla="*/ 6446314 w 6978645"/>
              <a:gd name="connsiteY18" fmla="*/ 136638 h 265238"/>
              <a:gd name="connsiteX19" fmla="*/ 6518654 w 6978645"/>
              <a:gd name="connsiteY19" fmla="*/ 144675 h 265238"/>
              <a:gd name="connsiteX20" fmla="*/ 6566881 w 6978645"/>
              <a:gd name="connsiteY20" fmla="*/ 152713 h 265238"/>
              <a:gd name="connsiteX21" fmla="*/ 6623145 w 6978645"/>
              <a:gd name="connsiteY21" fmla="*/ 160750 h 265238"/>
              <a:gd name="connsiteX22" fmla="*/ 6711561 w 6978645"/>
              <a:gd name="connsiteY22" fmla="*/ 176825 h 265238"/>
              <a:gd name="connsiteX23" fmla="*/ 6743712 w 6978645"/>
              <a:gd name="connsiteY23" fmla="*/ 184863 h 265238"/>
              <a:gd name="connsiteX24" fmla="*/ 6888392 w 6978645"/>
              <a:gd name="connsiteY24" fmla="*/ 192900 h 265238"/>
              <a:gd name="connsiteX25" fmla="*/ 6952695 w 6978645"/>
              <a:gd name="connsiteY25" fmla="*/ 225050 h 265238"/>
              <a:gd name="connsiteX26" fmla="*/ 6976808 w 6978645"/>
              <a:gd name="connsiteY26" fmla="*/ 241125 h 265238"/>
              <a:gd name="connsiteX27" fmla="*/ 6976808 w 6978645"/>
              <a:gd name="connsiteY27" fmla="*/ 265238 h 265238"/>
              <a:gd name="connsiteX0" fmla="*/ 0 w 6978645"/>
              <a:gd name="connsiteY0" fmla="*/ 265238 h 265238"/>
              <a:gd name="connsiteX1" fmla="*/ 48226 w 6978645"/>
              <a:gd name="connsiteY1" fmla="*/ 241125 h 265238"/>
              <a:gd name="connsiteX2" fmla="*/ 72340 w 6978645"/>
              <a:gd name="connsiteY2" fmla="*/ 217013 h 265238"/>
              <a:gd name="connsiteX3" fmla="*/ 297398 w 6978645"/>
              <a:gd name="connsiteY3" fmla="*/ 96450 h 265238"/>
              <a:gd name="connsiteX4" fmla="*/ 321511 w 6978645"/>
              <a:gd name="connsiteY4" fmla="*/ 88413 h 265238"/>
              <a:gd name="connsiteX5" fmla="*/ 570683 w 6978645"/>
              <a:gd name="connsiteY5" fmla="*/ 48225 h 265238"/>
              <a:gd name="connsiteX6" fmla="*/ 795742 w 6978645"/>
              <a:gd name="connsiteY6" fmla="*/ 32150 h 265238"/>
              <a:gd name="connsiteX7" fmla="*/ 980611 w 6978645"/>
              <a:gd name="connsiteY7" fmla="*/ 8038 h 265238"/>
              <a:gd name="connsiteX8" fmla="*/ 1028838 w 6978645"/>
              <a:gd name="connsiteY8" fmla="*/ 0 h 265238"/>
              <a:gd name="connsiteX9" fmla="*/ 3922445 w 6978645"/>
              <a:gd name="connsiteY9" fmla="*/ 0 h 265238"/>
              <a:gd name="connsiteX10" fmla="*/ 4123390 w 6978645"/>
              <a:gd name="connsiteY10" fmla="*/ 24113 h 265238"/>
              <a:gd name="connsiteX11" fmla="*/ 4187692 w 6978645"/>
              <a:gd name="connsiteY11" fmla="*/ 32150 h 265238"/>
              <a:gd name="connsiteX12" fmla="*/ 4428826 w 6978645"/>
              <a:gd name="connsiteY12" fmla="*/ 64300 h 265238"/>
              <a:gd name="connsiteX13" fmla="*/ 4573507 w 6978645"/>
              <a:gd name="connsiteY13" fmla="*/ 72338 h 265238"/>
              <a:gd name="connsiteX14" fmla="*/ 4621733 w 6978645"/>
              <a:gd name="connsiteY14" fmla="*/ 80375 h 265238"/>
              <a:gd name="connsiteX15" fmla="*/ 5666647 w 6978645"/>
              <a:gd name="connsiteY15" fmla="*/ 112525 h 265238"/>
              <a:gd name="connsiteX16" fmla="*/ 5851517 w 6978645"/>
              <a:gd name="connsiteY16" fmla="*/ 128600 h 265238"/>
              <a:gd name="connsiteX17" fmla="*/ 6446314 w 6978645"/>
              <a:gd name="connsiteY17" fmla="*/ 136638 h 265238"/>
              <a:gd name="connsiteX18" fmla="*/ 6518654 w 6978645"/>
              <a:gd name="connsiteY18" fmla="*/ 144675 h 265238"/>
              <a:gd name="connsiteX19" fmla="*/ 6566881 w 6978645"/>
              <a:gd name="connsiteY19" fmla="*/ 152713 h 265238"/>
              <a:gd name="connsiteX20" fmla="*/ 6623145 w 6978645"/>
              <a:gd name="connsiteY20" fmla="*/ 160750 h 265238"/>
              <a:gd name="connsiteX21" fmla="*/ 6711561 w 6978645"/>
              <a:gd name="connsiteY21" fmla="*/ 176825 h 265238"/>
              <a:gd name="connsiteX22" fmla="*/ 6743712 w 6978645"/>
              <a:gd name="connsiteY22" fmla="*/ 184863 h 265238"/>
              <a:gd name="connsiteX23" fmla="*/ 6888392 w 6978645"/>
              <a:gd name="connsiteY23" fmla="*/ 192900 h 265238"/>
              <a:gd name="connsiteX24" fmla="*/ 6952695 w 6978645"/>
              <a:gd name="connsiteY24" fmla="*/ 225050 h 265238"/>
              <a:gd name="connsiteX25" fmla="*/ 6976808 w 6978645"/>
              <a:gd name="connsiteY25" fmla="*/ 241125 h 265238"/>
              <a:gd name="connsiteX26" fmla="*/ 6976808 w 6978645"/>
              <a:gd name="connsiteY26" fmla="*/ 265238 h 265238"/>
              <a:gd name="connsiteX0" fmla="*/ 0 w 6978645"/>
              <a:gd name="connsiteY0" fmla="*/ 265238 h 265238"/>
              <a:gd name="connsiteX1" fmla="*/ 48226 w 6978645"/>
              <a:gd name="connsiteY1" fmla="*/ 241125 h 265238"/>
              <a:gd name="connsiteX2" fmla="*/ 72340 w 6978645"/>
              <a:gd name="connsiteY2" fmla="*/ 217013 h 265238"/>
              <a:gd name="connsiteX3" fmla="*/ 297398 w 6978645"/>
              <a:gd name="connsiteY3" fmla="*/ 96450 h 265238"/>
              <a:gd name="connsiteX4" fmla="*/ 321511 w 6978645"/>
              <a:gd name="connsiteY4" fmla="*/ 88413 h 265238"/>
              <a:gd name="connsiteX5" fmla="*/ 570683 w 6978645"/>
              <a:gd name="connsiteY5" fmla="*/ 48225 h 265238"/>
              <a:gd name="connsiteX6" fmla="*/ 795742 w 6978645"/>
              <a:gd name="connsiteY6" fmla="*/ 32150 h 265238"/>
              <a:gd name="connsiteX7" fmla="*/ 980611 w 6978645"/>
              <a:gd name="connsiteY7" fmla="*/ 8038 h 265238"/>
              <a:gd name="connsiteX8" fmla="*/ 3922445 w 6978645"/>
              <a:gd name="connsiteY8" fmla="*/ 0 h 265238"/>
              <a:gd name="connsiteX9" fmla="*/ 4123390 w 6978645"/>
              <a:gd name="connsiteY9" fmla="*/ 24113 h 265238"/>
              <a:gd name="connsiteX10" fmla="*/ 4187692 w 6978645"/>
              <a:gd name="connsiteY10" fmla="*/ 32150 h 265238"/>
              <a:gd name="connsiteX11" fmla="*/ 4428826 w 6978645"/>
              <a:gd name="connsiteY11" fmla="*/ 64300 h 265238"/>
              <a:gd name="connsiteX12" fmla="*/ 4573507 w 6978645"/>
              <a:gd name="connsiteY12" fmla="*/ 72338 h 265238"/>
              <a:gd name="connsiteX13" fmla="*/ 4621733 w 6978645"/>
              <a:gd name="connsiteY13" fmla="*/ 80375 h 265238"/>
              <a:gd name="connsiteX14" fmla="*/ 5666647 w 6978645"/>
              <a:gd name="connsiteY14" fmla="*/ 112525 h 265238"/>
              <a:gd name="connsiteX15" fmla="*/ 5851517 w 6978645"/>
              <a:gd name="connsiteY15" fmla="*/ 128600 h 265238"/>
              <a:gd name="connsiteX16" fmla="*/ 6446314 w 6978645"/>
              <a:gd name="connsiteY16" fmla="*/ 136638 h 265238"/>
              <a:gd name="connsiteX17" fmla="*/ 6518654 w 6978645"/>
              <a:gd name="connsiteY17" fmla="*/ 144675 h 265238"/>
              <a:gd name="connsiteX18" fmla="*/ 6566881 w 6978645"/>
              <a:gd name="connsiteY18" fmla="*/ 152713 h 265238"/>
              <a:gd name="connsiteX19" fmla="*/ 6623145 w 6978645"/>
              <a:gd name="connsiteY19" fmla="*/ 160750 h 265238"/>
              <a:gd name="connsiteX20" fmla="*/ 6711561 w 6978645"/>
              <a:gd name="connsiteY20" fmla="*/ 176825 h 265238"/>
              <a:gd name="connsiteX21" fmla="*/ 6743712 w 6978645"/>
              <a:gd name="connsiteY21" fmla="*/ 184863 h 265238"/>
              <a:gd name="connsiteX22" fmla="*/ 6888392 w 6978645"/>
              <a:gd name="connsiteY22" fmla="*/ 192900 h 265238"/>
              <a:gd name="connsiteX23" fmla="*/ 6952695 w 6978645"/>
              <a:gd name="connsiteY23" fmla="*/ 225050 h 265238"/>
              <a:gd name="connsiteX24" fmla="*/ 6976808 w 6978645"/>
              <a:gd name="connsiteY24" fmla="*/ 241125 h 265238"/>
              <a:gd name="connsiteX25" fmla="*/ 6976808 w 6978645"/>
              <a:gd name="connsiteY25" fmla="*/ 265238 h 265238"/>
              <a:gd name="connsiteX0" fmla="*/ 0 w 6978645"/>
              <a:gd name="connsiteY0" fmla="*/ 265238 h 265238"/>
              <a:gd name="connsiteX1" fmla="*/ 48226 w 6978645"/>
              <a:gd name="connsiteY1" fmla="*/ 241125 h 265238"/>
              <a:gd name="connsiteX2" fmla="*/ 72340 w 6978645"/>
              <a:gd name="connsiteY2" fmla="*/ 217013 h 265238"/>
              <a:gd name="connsiteX3" fmla="*/ 297398 w 6978645"/>
              <a:gd name="connsiteY3" fmla="*/ 96450 h 265238"/>
              <a:gd name="connsiteX4" fmla="*/ 321511 w 6978645"/>
              <a:gd name="connsiteY4" fmla="*/ 88413 h 265238"/>
              <a:gd name="connsiteX5" fmla="*/ 570683 w 6978645"/>
              <a:gd name="connsiteY5" fmla="*/ 48225 h 265238"/>
              <a:gd name="connsiteX6" fmla="*/ 795742 w 6978645"/>
              <a:gd name="connsiteY6" fmla="*/ 32150 h 265238"/>
              <a:gd name="connsiteX7" fmla="*/ 980611 w 6978645"/>
              <a:gd name="connsiteY7" fmla="*/ 8038 h 265238"/>
              <a:gd name="connsiteX8" fmla="*/ 3922445 w 6978645"/>
              <a:gd name="connsiteY8" fmla="*/ 0 h 265238"/>
              <a:gd name="connsiteX9" fmla="*/ 4123390 w 6978645"/>
              <a:gd name="connsiteY9" fmla="*/ 24113 h 265238"/>
              <a:gd name="connsiteX10" fmla="*/ 4187692 w 6978645"/>
              <a:gd name="connsiteY10" fmla="*/ 32150 h 265238"/>
              <a:gd name="connsiteX11" fmla="*/ 4203768 w 6978645"/>
              <a:gd name="connsiteY11" fmla="*/ 40187 h 265238"/>
              <a:gd name="connsiteX12" fmla="*/ 4428826 w 6978645"/>
              <a:gd name="connsiteY12" fmla="*/ 64300 h 265238"/>
              <a:gd name="connsiteX13" fmla="*/ 4573507 w 6978645"/>
              <a:gd name="connsiteY13" fmla="*/ 72338 h 265238"/>
              <a:gd name="connsiteX14" fmla="*/ 4621733 w 6978645"/>
              <a:gd name="connsiteY14" fmla="*/ 80375 h 265238"/>
              <a:gd name="connsiteX15" fmla="*/ 5666647 w 6978645"/>
              <a:gd name="connsiteY15" fmla="*/ 112525 h 265238"/>
              <a:gd name="connsiteX16" fmla="*/ 5851517 w 6978645"/>
              <a:gd name="connsiteY16" fmla="*/ 128600 h 265238"/>
              <a:gd name="connsiteX17" fmla="*/ 6446314 w 6978645"/>
              <a:gd name="connsiteY17" fmla="*/ 136638 h 265238"/>
              <a:gd name="connsiteX18" fmla="*/ 6518654 w 6978645"/>
              <a:gd name="connsiteY18" fmla="*/ 144675 h 265238"/>
              <a:gd name="connsiteX19" fmla="*/ 6566881 w 6978645"/>
              <a:gd name="connsiteY19" fmla="*/ 152713 h 265238"/>
              <a:gd name="connsiteX20" fmla="*/ 6623145 w 6978645"/>
              <a:gd name="connsiteY20" fmla="*/ 160750 h 265238"/>
              <a:gd name="connsiteX21" fmla="*/ 6711561 w 6978645"/>
              <a:gd name="connsiteY21" fmla="*/ 176825 h 265238"/>
              <a:gd name="connsiteX22" fmla="*/ 6743712 w 6978645"/>
              <a:gd name="connsiteY22" fmla="*/ 184863 h 265238"/>
              <a:gd name="connsiteX23" fmla="*/ 6888392 w 6978645"/>
              <a:gd name="connsiteY23" fmla="*/ 192900 h 265238"/>
              <a:gd name="connsiteX24" fmla="*/ 6952695 w 6978645"/>
              <a:gd name="connsiteY24" fmla="*/ 225050 h 265238"/>
              <a:gd name="connsiteX25" fmla="*/ 6976808 w 6978645"/>
              <a:gd name="connsiteY25" fmla="*/ 241125 h 265238"/>
              <a:gd name="connsiteX26" fmla="*/ 6976808 w 6978645"/>
              <a:gd name="connsiteY26" fmla="*/ 265238 h 265238"/>
              <a:gd name="connsiteX0" fmla="*/ 0 w 6978645"/>
              <a:gd name="connsiteY0" fmla="*/ 265238 h 265238"/>
              <a:gd name="connsiteX1" fmla="*/ 48226 w 6978645"/>
              <a:gd name="connsiteY1" fmla="*/ 241125 h 265238"/>
              <a:gd name="connsiteX2" fmla="*/ 72340 w 6978645"/>
              <a:gd name="connsiteY2" fmla="*/ 217013 h 265238"/>
              <a:gd name="connsiteX3" fmla="*/ 297398 w 6978645"/>
              <a:gd name="connsiteY3" fmla="*/ 96450 h 265238"/>
              <a:gd name="connsiteX4" fmla="*/ 321511 w 6978645"/>
              <a:gd name="connsiteY4" fmla="*/ 88413 h 265238"/>
              <a:gd name="connsiteX5" fmla="*/ 570683 w 6978645"/>
              <a:gd name="connsiteY5" fmla="*/ 48225 h 265238"/>
              <a:gd name="connsiteX6" fmla="*/ 795742 w 6978645"/>
              <a:gd name="connsiteY6" fmla="*/ 32150 h 265238"/>
              <a:gd name="connsiteX7" fmla="*/ 980611 w 6978645"/>
              <a:gd name="connsiteY7" fmla="*/ 8038 h 265238"/>
              <a:gd name="connsiteX8" fmla="*/ 3922445 w 6978645"/>
              <a:gd name="connsiteY8" fmla="*/ 0 h 265238"/>
              <a:gd name="connsiteX9" fmla="*/ 4123390 w 6978645"/>
              <a:gd name="connsiteY9" fmla="*/ 24113 h 265238"/>
              <a:gd name="connsiteX10" fmla="*/ 4187692 w 6978645"/>
              <a:gd name="connsiteY10" fmla="*/ 32150 h 265238"/>
              <a:gd name="connsiteX11" fmla="*/ 4428826 w 6978645"/>
              <a:gd name="connsiteY11" fmla="*/ 64300 h 265238"/>
              <a:gd name="connsiteX12" fmla="*/ 4573507 w 6978645"/>
              <a:gd name="connsiteY12" fmla="*/ 72338 h 265238"/>
              <a:gd name="connsiteX13" fmla="*/ 4621733 w 6978645"/>
              <a:gd name="connsiteY13" fmla="*/ 80375 h 265238"/>
              <a:gd name="connsiteX14" fmla="*/ 5666647 w 6978645"/>
              <a:gd name="connsiteY14" fmla="*/ 112525 h 265238"/>
              <a:gd name="connsiteX15" fmla="*/ 5851517 w 6978645"/>
              <a:gd name="connsiteY15" fmla="*/ 128600 h 265238"/>
              <a:gd name="connsiteX16" fmla="*/ 6446314 w 6978645"/>
              <a:gd name="connsiteY16" fmla="*/ 136638 h 265238"/>
              <a:gd name="connsiteX17" fmla="*/ 6518654 w 6978645"/>
              <a:gd name="connsiteY17" fmla="*/ 144675 h 265238"/>
              <a:gd name="connsiteX18" fmla="*/ 6566881 w 6978645"/>
              <a:gd name="connsiteY18" fmla="*/ 152713 h 265238"/>
              <a:gd name="connsiteX19" fmla="*/ 6623145 w 6978645"/>
              <a:gd name="connsiteY19" fmla="*/ 160750 h 265238"/>
              <a:gd name="connsiteX20" fmla="*/ 6711561 w 6978645"/>
              <a:gd name="connsiteY20" fmla="*/ 176825 h 265238"/>
              <a:gd name="connsiteX21" fmla="*/ 6743712 w 6978645"/>
              <a:gd name="connsiteY21" fmla="*/ 184863 h 265238"/>
              <a:gd name="connsiteX22" fmla="*/ 6888392 w 6978645"/>
              <a:gd name="connsiteY22" fmla="*/ 192900 h 265238"/>
              <a:gd name="connsiteX23" fmla="*/ 6952695 w 6978645"/>
              <a:gd name="connsiteY23" fmla="*/ 225050 h 265238"/>
              <a:gd name="connsiteX24" fmla="*/ 6976808 w 6978645"/>
              <a:gd name="connsiteY24" fmla="*/ 241125 h 265238"/>
              <a:gd name="connsiteX25" fmla="*/ 6976808 w 6978645"/>
              <a:gd name="connsiteY25" fmla="*/ 265238 h 265238"/>
              <a:gd name="connsiteX0" fmla="*/ 0 w 6978645"/>
              <a:gd name="connsiteY0" fmla="*/ 265238 h 265238"/>
              <a:gd name="connsiteX1" fmla="*/ 48226 w 6978645"/>
              <a:gd name="connsiteY1" fmla="*/ 241125 h 265238"/>
              <a:gd name="connsiteX2" fmla="*/ 72340 w 6978645"/>
              <a:gd name="connsiteY2" fmla="*/ 217013 h 265238"/>
              <a:gd name="connsiteX3" fmla="*/ 297398 w 6978645"/>
              <a:gd name="connsiteY3" fmla="*/ 96450 h 265238"/>
              <a:gd name="connsiteX4" fmla="*/ 321511 w 6978645"/>
              <a:gd name="connsiteY4" fmla="*/ 88413 h 265238"/>
              <a:gd name="connsiteX5" fmla="*/ 570683 w 6978645"/>
              <a:gd name="connsiteY5" fmla="*/ 48225 h 265238"/>
              <a:gd name="connsiteX6" fmla="*/ 795742 w 6978645"/>
              <a:gd name="connsiteY6" fmla="*/ 32150 h 265238"/>
              <a:gd name="connsiteX7" fmla="*/ 980611 w 6978645"/>
              <a:gd name="connsiteY7" fmla="*/ 8038 h 265238"/>
              <a:gd name="connsiteX8" fmla="*/ 3922445 w 6978645"/>
              <a:gd name="connsiteY8" fmla="*/ 0 h 265238"/>
              <a:gd name="connsiteX9" fmla="*/ 4187692 w 6978645"/>
              <a:gd name="connsiteY9" fmla="*/ 32150 h 265238"/>
              <a:gd name="connsiteX10" fmla="*/ 4428826 w 6978645"/>
              <a:gd name="connsiteY10" fmla="*/ 64300 h 265238"/>
              <a:gd name="connsiteX11" fmla="*/ 4573507 w 6978645"/>
              <a:gd name="connsiteY11" fmla="*/ 72338 h 265238"/>
              <a:gd name="connsiteX12" fmla="*/ 4621733 w 6978645"/>
              <a:gd name="connsiteY12" fmla="*/ 80375 h 265238"/>
              <a:gd name="connsiteX13" fmla="*/ 5666647 w 6978645"/>
              <a:gd name="connsiteY13" fmla="*/ 112525 h 265238"/>
              <a:gd name="connsiteX14" fmla="*/ 5851517 w 6978645"/>
              <a:gd name="connsiteY14" fmla="*/ 128600 h 265238"/>
              <a:gd name="connsiteX15" fmla="*/ 6446314 w 6978645"/>
              <a:gd name="connsiteY15" fmla="*/ 136638 h 265238"/>
              <a:gd name="connsiteX16" fmla="*/ 6518654 w 6978645"/>
              <a:gd name="connsiteY16" fmla="*/ 144675 h 265238"/>
              <a:gd name="connsiteX17" fmla="*/ 6566881 w 6978645"/>
              <a:gd name="connsiteY17" fmla="*/ 152713 h 265238"/>
              <a:gd name="connsiteX18" fmla="*/ 6623145 w 6978645"/>
              <a:gd name="connsiteY18" fmla="*/ 160750 h 265238"/>
              <a:gd name="connsiteX19" fmla="*/ 6711561 w 6978645"/>
              <a:gd name="connsiteY19" fmla="*/ 176825 h 265238"/>
              <a:gd name="connsiteX20" fmla="*/ 6743712 w 6978645"/>
              <a:gd name="connsiteY20" fmla="*/ 184863 h 265238"/>
              <a:gd name="connsiteX21" fmla="*/ 6888392 w 6978645"/>
              <a:gd name="connsiteY21" fmla="*/ 192900 h 265238"/>
              <a:gd name="connsiteX22" fmla="*/ 6952695 w 6978645"/>
              <a:gd name="connsiteY22" fmla="*/ 225050 h 265238"/>
              <a:gd name="connsiteX23" fmla="*/ 6976808 w 6978645"/>
              <a:gd name="connsiteY23" fmla="*/ 241125 h 265238"/>
              <a:gd name="connsiteX24" fmla="*/ 6976808 w 6978645"/>
              <a:gd name="connsiteY24" fmla="*/ 265238 h 265238"/>
              <a:gd name="connsiteX0" fmla="*/ 0 w 6978645"/>
              <a:gd name="connsiteY0" fmla="*/ 265238 h 265238"/>
              <a:gd name="connsiteX1" fmla="*/ 48226 w 6978645"/>
              <a:gd name="connsiteY1" fmla="*/ 241125 h 265238"/>
              <a:gd name="connsiteX2" fmla="*/ 72340 w 6978645"/>
              <a:gd name="connsiteY2" fmla="*/ 217013 h 265238"/>
              <a:gd name="connsiteX3" fmla="*/ 297398 w 6978645"/>
              <a:gd name="connsiteY3" fmla="*/ 96450 h 265238"/>
              <a:gd name="connsiteX4" fmla="*/ 321511 w 6978645"/>
              <a:gd name="connsiteY4" fmla="*/ 88413 h 265238"/>
              <a:gd name="connsiteX5" fmla="*/ 570683 w 6978645"/>
              <a:gd name="connsiteY5" fmla="*/ 48225 h 265238"/>
              <a:gd name="connsiteX6" fmla="*/ 795742 w 6978645"/>
              <a:gd name="connsiteY6" fmla="*/ 32150 h 265238"/>
              <a:gd name="connsiteX7" fmla="*/ 980611 w 6978645"/>
              <a:gd name="connsiteY7" fmla="*/ 8038 h 265238"/>
              <a:gd name="connsiteX8" fmla="*/ 3922445 w 6978645"/>
              <a:gd name="connsiteY8" fmla="*/ 0 h 265238"/>
              <a:gd name="connsiteX9" fmla="*/ 4428826 w 6978645"/>
              <a:gd name="connsiteY9" fmla="*/ 64300 h 265238"/>
              <a:gd name="connsiteX10" fmla="*/ 4573507 w 6978645"/>
              <a:gd name="connsiteY10" fmla="*/ 72338 h 265238"/>
              <a:gd name="connsiteX11" fmla="*/ 4621733 w 6978645"/>
              <a:gd name="connsiteY11" fmla="*/ 80375 h 265238"/>
              <a:gd name="connsiteX12" fmla="*/ 5666647 w 6978645"/>
              <a:gd name="connsiteY12" fmla="*/ 112525 h 265238"/>
              <a:gd name="connsiteX13" fmla="*/ 5851517 w 6978645"/>
              <a:gd name="connsiteY13" fmla="*/ 128600 h 265238"/>
              <a:gd name="connsiteX14" fmla="*/ 6446314 w 6978645"/>
              <a:gd name="connsiteY14" fmla="*/ 136638 h 265238"/>
              <a:gd name="connsiteX15" fmla="*/ 6518654 w 6978645"/>
              <a:gd name="connsiteY15" fmla="*/ 144675 h 265238"/>
              <a:gd name="connsiteX16" fmla="*/ 6566881 w 6978645"/>
              <a:gd name="connsiteY16" fmla="*/ 152713 h 265238"/>
              <a:gd name="connsiteX17" fmla="*/ 6623145 w 6978645"/>
              <a:gd name="connsiteY17" fmla="*/ 160750 h 265238"/>
              <a:gd name="connsiteX18" fmla="*/ 6711561 w 6978645"/>
              <a:gd name="connsiteY18" fmla="*/ 176825 h 265238"/>
              <a:gd name="connsiteX19" fmla="*/ 6743712 w 6978645"/>
              <a:gd name="connsiteY19" fmla="*/ 184863 h 265238"/>
              <a:gd name="connsiteX20" fmla="*/ 6888392 w 6978645"/>
              <a:gd name="connsiteY20" fmla="*/ 192900 h 265238"/>
              <a:gd name="connsiteX21" fmla="*/ 6952695 w 6978645"/>
              <a:gd name="connsiteY21" fmla="*/ 225050 h 265238"/>
              <a:gd name="connsiteX22" fmla="*/ 6976808 w 6978645"/>
              <a:gd name="connsiteY22" fmla="*/ 241125 h 265238"/>
              <a:gd name="connsiteX23" fmla="*/ 6976808 w 6978645"/>
              <a:gd name="connsiteY23" fmla="*/ 265238 h 265238"/>
              <a:gd name="connsiteX0" fmla="*/ 0 w 6978645"/>
              <a:gd name="connsiteY0" fmla="*/ 265238 h 265238"/>
              <a:gd name="connsiteX1" fmla="*/ 48226 w 6978645"/>
              <a:gd name="connsiteY1" fmla="*/ 241125 h 265238"/>
              <a:gd name="connsiteX2" fmla="*/ 72340 w 6978645"/>
              <a:gd name="connsiteY2" fmla="*/ 217013 h 265238"/>
              <a:gd name="connsiteX3" fmla="*/ 297398 w 6978645"/>
              <a:gd name="connsiteY3" fmla="*/ 96450 h 265238"/>
              <a:gd name="connsiteX4" fmla="*/ 321511 w 6978645"/>
              <a:gd name="connsiteY4" fmla="*/ 88413 h 265238"/>
              <a:gd name="connsiteX5" fmla="*/ 570683 w 6978645"/>
              <a:gd name="connsiteY5" fmla="*/ 48225 h 265238"/>
              <a:gd name="connsiteX6" fmla="*/ 795742 w 6978645"/>
              <a:gd name="connsiteY6" fmla="*/ 32150 h 265238"/>
              <a:gd name="connsiteX7" fmla="*/ 980611 w 6978645"/>
              <a:gd name="connsiteY7" fmla="*/ 8038 h 265238"/>
              <a:gd name="connsiteX8" fmla="*/ 3922445 w 6978645"/>
              <a:gd name="connsiteY8" fmla="*/ 0 h 265238"/>
              <a:gd name="connsiteX9" fmla="*/ 4573507 w 6978645"/>
              <a:gd name="connsiteY9" fmla="*/ 72338 h 265238"/>
              <a:gd name="connsiteX10" fmla="*/ 4621733 w 6978645"/>
              <a:gd name="connsiteY10" fmla="*/ 80375 h 265238"/>
              <a:gd name="connsiteX11" fmla="*/ 5666647 w 6978645"/>
              <a:gd name="connsiteY11" fmla="*/ 112525 h 265238"/>
              <a:gd name="connsiteX12" fmla="*/ 5851517 w 6978645"/>
              <a:gd name="connsiteY12" fmla="*/ 128600 h 265238"/>
              <a:gd name="connsiteX13" fmla="*/ 6446314 w 6978645"/>
              <a:gd name="connsiteY13" fmla="*/ 136638 h 265238"/>
              <a:gd name="connsiteX14" fmla="*/ 6518654 w 6978645"/>
              <a:gd name="connsiteY14" fmla="*/ 144675 h 265238"/>
              <a:gd name="connsiteX15" fmla="*/ 6566881 w 6978645"/>
              <a:gd name="connsiteY15" fmla="*/ 152713 h 265238"/>
              <a:gd name="connsiteX16" fmla="*/ 6623145 w 6978645"/>
              <a:gd name="connsiteY16" fmla="*/ 160750 h 265238"/>
              <a:gd name="connsiteX17" fmla="*/ 6711561 w 6978645"/>
              <a:gd name="connsiteY17" fmla="*/ 176825 h 265238"/>
              <a:gd name="connsiteX18" fmla="*/ 6743712 w 6978645"/>
              <a:gd name="connsiteY18" fmla="*/ 184863 h 265238"/>
              <a:gd name="connsiteX19" fmla="*/ 6888392 w 6978645"/>
              <a:gd name="connsiteY19" fmla="*/ 192900 h 265238"/>
              <a:gd name="connsiteX20" fmla="*/ 6952695 w 6978645"/>
              <a:gd name="connsiteY20" fmla="*/ 225050 h 265238"/>
              <a:gd name="connsiteX21" fmla="*/ 6976808 w 6978645"/>
              <a:gd name="connsiteY21" fmla="*/ 241125 h 265238"/>
              <a:gd name="connsiteX22" fmla="*/ 6976808 w 6978645"/>
              <a:gd name="connsiteY22" fmla="*/ 265238 h 265238"/>
              <a:gd name="connsiteX0" fmla="*/ 0 w 6978645"/>
              <a:gd name="connsiteY0" fmla="*/ 265238 h 265238"/>
              <a:gd name="connsiteX1" fmla="*/ 48226 w 6978645"/>
              <a:gd name="connsiteY1" fmla="*/ 241125 h 265238"/>
              <a:gd name="connsiteX2" fmla="*/ 72340 w 6978645"/>
              <a:gd name="connsiteY2" fmla="*/ 217013 h 265238"/>
              <a:gd name="connsiteX3" fmla="*/ 297398 w 6978645"/>
              <a:gd name="connsiteY3" fmla="*/ 96450 h 265238"/>
              <a:gd name="connsiteX4" fmla="*/ 321511 w 6978645"/>
              <a:gd name="connsiteY4" fmla="*/ 88413 h 265238"/>
              <a:gd name="connsiteX5" fmla="*/ 570683 w 6978645"/>
              <a:gd name="connsiteY5" fmla="*/ 48225 h 265238"/>
              <a:gd name="connsiteX6" fmla="*/ 795742 w 6978645"/>
              <a:gd name="connsiteY6" fmla="*/ 32150 h 265238"/>
              <a:gd name="connsiteX7" fmla="*/ 980611 w 6978645"/>
              <a:gd name="connsiteY7" fmla="*/ 8038 h 265238"/>
              <a:gd name="connsiteX8" fmla="*/ 3922445 w 6978645"/>
              <a:gd name="connsiteY8" fmla="*/ 0 h 265238"/>
              <a:gd name="connsiteX9" fmla="*/ 4621733 w 6978645"/>
              <a:gd name="connsiteY9" fmla="*/ 80375 h 265238"/>
              <a:gd name="connsiteX10" fmla="*/ 5666647 w 6978645"/>
              <a:gd name="connsiteY10" fmla="*/ 112525 h 265238"/>
              <a:gd name="connsiteX11" fmla="*/ 5851517 w 6978645"/>
              <a:gd name="connsiteY11" fmla="*/ 128600 h 265238"/>
              <a:gd name="connsiteX12" fmla="*/ 6446314 w 6978645"/>
              <a:gd name="connsiteY12" fmla="*/ 136638 h 265238"/>
              <a:gd name="connsiteX13" fmla="*/ 6518654 w 6978645"/>
              <a:gd name="connsiteY13" fmla="*/ 144675 h 265238"/>
              <a:gd name="connsiteX14" fmla="*/ 6566881 w 6978645"/>
              <a:gd name="connsiteY14" fmla="*/ 152713 h 265238"/>
              <a:gd name="connsiteX15" fmla="*/ 6623145 w 6978645"/>
              <a:gd name="connsiteY15" fmla="*/ 160750 h 265238"/>
              <a:gd name="connsiteX16" fmla="*/ 6711561 w 6978645"/>
              <a:gd name="connsiteY16" fmla="*/ 176825 h 265238"/>
              <a:gd name="connsiteX17" fmla="*/ 6743712 w 6978645"/>
              <a:gd name="connsiteY17" fmla="*/ 184863 h 265238"/>
              <a:gd name="connsiteX18" fmla="*/ 6888392 w 6978645"/>
              <a:gd name="connsiteY18" fmla="*/ 192900 h 265238"/>
              <a:gd name="connsiteX19" fmla="*/ 6952695 w 6978645"/>
              <a:gd name="connsiteY19" fmla="*/ 225050 h 265238"/>
              <a:gd name="connsiteX20" fmla="*/ 6976808 w 6978645"/>
              <a:gd name="connsiteY20" fmla="*/ 241125 h 265238"/>
              <a:gd name="connsiteX21" fmla="*/ 6976808 w 6978645"/>
              <a:gd name="connsiteY21" fmla="*/ 265238 h 265238"/>
              <a:gd name="connsiteX0" fmla="*/ 0 w 6978645"/>
              <a:gd name="connsiteY0" fmla="*/ 265238 h 265238"/>
              <a:gd name="connsiteX1" fmla="*/ 48226 w 6978645"/>
              <a:gd name="connsiteY1" fmla="*/ 241125 h 265238"/>
              <a:gd name="connsiteX2" fmla="*/ 72340 w 6978645"/>
              <a:gd name="connsiteY2" fmla="*/ 217013 h 265238"/>
              <a:gd name="connsiteX3" fmla="*/ 297398 w 6978645"/>
              <a:gd name="connsiteY3" fmla="*/ 96450 h 265238"/>
              <a:gd name="connsiteX4" fmla="*/ 321511 w 6978645"/>
              <a:gd name="connsiteY4" fmla="*/ 88413 h 265238"/>
              <a:gd name="connsiteX5" fmla="*/ 570683 w 6978645"/>
              <a:gd name="connsiteY5" fmla="*/ 48225 h 265238"/>
              <a:gd name="connsiteX6" fmla="*/ 795742 w 6978645"/>
              <a:gd name="connsiteY6" fmla="*/ 32150 h 265238"/>
              <a:gd name="connsiteX7" fmla="*/ 980611 w 6978645"/>
              <a:gd name="connsiteY7" fmla="*/ 8038 h 265238"/>
              <a:gd name="connsiteX8" fmla="*/ 3922445 w 6978645"/>
              <a:gd name="connsiteY8" fmla="*/ 0 h 265238"/>
              <a:gd name="connsiteX9" fmla="*/ 5666647 w 6978645"/>
              <a:gd name="connsiteY9" fmla="*/ 112525 h 265238"/>
              <a:gd name="connsiteX10" fmla="*/ 5851517 w 6978645"/>
              <a:gd name="connsiteY10" fmla="*/ 128600 h 265238"/>
              <a:gd name="connsiteX11" fmla="*/ 6446314 w 6978645"/>
              <a:gd name="connsiteY11" fmla="*/ 136638 h 265238"/>
              <a:gd name="connsiteX12" fmla="*/ 6518654 w 6978645"/>
              <a:gd name="connsiteY12" fmla="*/ 144675 h 265238"/>
              <a:gd name="connsiteX13" fmla="*/ 6566881 w 6978645"/>
              <a:gd name="connsiteY13" fmla="*/ 152713 h 265238"/>
              <a:gd name="connsiteX14" fmla="*/ 6623145 w 6978645"/>
              <a:gd name="connsiteY14" fmla="*/ 160750 h 265238"/>
              <a:gd name="connsiteX15" fmla="*/ 6711561 w 6978645"/>
              <a:gd name="connsiteY15" fmla="*/ 176825 h 265238"/>
              <a:gd name="connsiteX16" fmla="*/ 6743712 w 6978645"/>
              <a:gd name="connsiteY16" fmla="*/ 184863 h 265238"/>
              <a:gd name="connsiteX17" fmla="*/ 6888392 w 6978645"/>
              <a:gd name="connsiteY17" fmla="*/ 192900 h 265238"/>
              <a:gd name="connsiteX18" fmla="*/ 6952695 w 6978645"/>
              <a:gd name="connsiteY18" fmla="*/ 225050 h 265238"/>
              <a:gd name="connsiteX19" fmla="*/ 6976808 w 6978645"/>
              <a:gd name="connsiteY19" fmla="*/ 241125 h 265238"/>
              <a:gd name="connsiteX20" fmla="*/ 6976808 w 6978645"/>
              <a:gd name="connsiteY20" fmla="*/ 265238 h 265238"/>
              <a:gd name="connsiteX0" fmla="*/ 0 w 6978645"/>
              <a:gd name="connsiteY0" fmla="*/ 272904 h 272904"/>
              <a:gd name="connsiteX1" fmla="*/ 48226 w 6978645"/>
              <a:gd name="connsiteY1" fmla="*/ 248791 h 272904"/>
              <a:gd name="connsiteX2" fmla="*/ 72340 w 6978645"/>
              <a:gd name="connsiteY2" fmla="*/ 224679 h 272904"/>
              <a:gd name="connsiteX3" fmla="*/ 297398 w 6978645"/>
              <a:gd name="connsiteY3" fmla="*/ 104116 h 272904"/>
              <a:gd name="connsiteX4" fmla="*/ 321511 w 6978645"/>
              <a:gd name="connsiteY4" fmla="*/ 96079 h 272904"/>
              <a:gd name="connsiteX5" fmla="*/ 570683 w 6978645"/>
              <a:gd name="connsiteY5" fmla="*/ 55891 h 272904"/>
              <a:gd name="connsiteX6" fmla="*/ 795742 w 6978645"/>
              <a:gd name="connsiteY6" fmla="*/ 39816 h 272904"/>
              <a:gd name="connsiteX7" fmla="*/ 980611 w 6978645"/>
              <a:gd name="connsiteY7" fmla="*/ 15704 h 272904"/>
              <a:gd name="connsiteX8" fmla="*/ 3922445 w 6978645"/>
              <a:gd name="connsiteY8" fmla="*/ 7666 h 272904"/>
              <a:gd name="connsiteX9" fmla="*/ 5851517 w 6978645"/>
              <a:gd name="connsiteY9" fmla="*/ 136266 h 272904"/>
              <a:gd name="connsiteX10" fmla="*/ 6446314 w 6978645"/>
              <a:gd name="connsiteY10" fmla="*/ 144304 h 272904"/>
              <a:gd name="connsiteX11" fmla="*/ 6518654 w 6978645"/>
              <a:gd name="connsiteY11" fmla="*/ 152341 h 272904"/>
              <a:gd name="connsiteX12" fmla="*/ 6566881 w 6978645"/>
              <a:gd name="connsiteY12" fmla="*/ 160379 h 272904"/>
              <a:gd name="connsiteX13" fmla="*/ 6623145 w 6978645"/>
              <a:gd name="connsiteY13" fmla="*/ 168416 h 272904"/>
              <a:gd name="connsiteX14" fmla="*/ 6711561 w 6978645"/>
              <a:gd name="connsiteY14" fmla="*/ 184491 h 272904"/>
              <a:gd name="connsiteX15" fmla="*/ 6743712 w 6978645"/>
              <a:gd name="connsiteY15" fmla="*/ 192529 h 272904"/>
              <a:gd name="connsiteX16" fmla="*/ 6888392 w 6978645"/>
              <a:gd name="connsiteY16" fmla="*/ 200566 h 272904"/>
              <a:gd name="connsiteX17" fmla="*/ 6952695 w 6978645"/>
              <a:gd name="connsiteY17" fmla="*/ 232716 h 272904"/>
              <a:gd name="connsiteX18" fmla="*/ 6976808 w 6978645"/>
              <a:gd name="connsiteY18" fmla="*/ 248791 h 272904"/>
              <a:gd name="connsiteX19" fmla="*/ 6976808 w 6978645"/>
              <a:gd name="connsiteY19" fmla="*/ 272904 h 272904"/>
              <a:gd name="connsiteX0" fmla="*/ 0 w 6978645"/>
              <a:gd name="connsiteY0" fmla="*/ 273487 h 273487"/>
              <a:gd name="connsiteX1" fmla="*/ 48226 w 6978645"/>
              <a:gd name="connsiteY1" fmla="*/ 249374 h 273487"/>
              <a:gd name="connsiteX2" fmla="*/ 72340 w 6978645"/>
              <a:gd name="connsiteY2" fmla="*/ 225262 h 273487"/>
              <a:gd name="connsiteX3" fmla="*/ 297398 w 6978645"/>
              <a:gd name="connsiteY3" fmla="*/ 104699 h 273487"/>
              <a:gd name="connsiteX4" fmla="*/ 321511 w 6978645"/>
              <a:gd name="connsiteY4" fmla="*/ 96662 h 273487"/>
              <a:gd name="connsiteX5" fmla="*/ 570683 w 6978645"/>
              <a:gd name="connsiteY5" fmla="*/ 56474 h 273487"/>
              <a:gd name="connsiteX6" fmla="*/ 795742 w 6978645"/>
              <a:gd name="connsiteY6" fmla="*/ 40399 h 273487"/>
              <a:gd name="connsiteX7" fmla="*/ 980611 w 6978645"/>
              <a:gd name="connsiteY7" fmla="*/ 16287 h 273487"/>
              <a:gd name="connsiteX8" fmla="*/ 3922445 w 6978645"/>
              <a:gd name="connsiteY8" fmla="*/ 8249 h 273487"/>
              <a:gd name="connsiteX9" fmla="*/ 6446314 w 6978645"/>
              <a:gd name="connsiteY9" fmla="*/ 144887 h 273487"/>
              <a:gd name="connsiteX10" fmla="*/ 6518654 w 6978645"/>
              <a:gd name="connsiteY10" fmla="*/ 152924 h 273487"/>
              <a:gd name="connsiteX11" fmla="*/ 6566881 w 6978645"/>
              <a:gd name="connsiteY11" fmla="*/ 160962 h 273487"/>
              <a:gd name="connsiteX12" fmla="*/ 6623145 w 6978645"/>
              <a:gd name="connsiteY12" fmla="*/ 168999 h 273487"/>
              <a:gd name="connsiteX13" fmla="*/ 6711561 w 6978645"/>
              <a:gd name="connsiteY13" fmla="*/ 185074 h 273487"/>
              <a:gd name="connsiteX14" fmla="*/ 6743712 w 6978645"/>
              <a:gd name="connsiteY14" fmla="*/ 193112 h 273487"/>
              <a:gd name="connsiteX15" fmla="*/ 6888392 w 6978645"/>
              <a:gd name="connsiteY15" fmla="*/ 201149 h 273487"/>
              <a:gd name="connsiteX16" fmla="*/ 6952695 w 6978645"/>
              <a:gd name="connsiteY16" fmla="*/ 233299 h 273487"/>
              <a:gd name="connsiteX17" fmla="*/ 6976808 w 6978645"/>
              <a:gd name="connsiteY17" fmla="*/ 249374 h 273487"/>
              <a:gd name="connsiteX18" fmla="*/ 6976808 w 6978645"/>
              <a:gd name="connsiteY18" fmla="*/ 273487 h 273487"/>
              <a:gd name="connsiteX0" fmla="*/ 0 w 6978645"/>
              <a:gd name="connsiteY0" fmla="*/ 273487 h 273487"/>
              <a:gd name="connsiteX1" fmla="*/ 48226 w 6978645"/>
              <a:gd name="connsiteY1" fmla="*/ 249374 h 273487"/>
              <a:gd name="connsiteX2" fmla="*/ 72340 w 6978645"/>
              <a:gd name="connsiteY2" fmla="*/ 225262 h 273487"/>
              <a:gd name="connsiteX3" fmla="*/ 297398 w 6978645"/>
              <a:gd name="connsiteY3" fmla="*/ 104699 h 273487"/>
              <a:gd name="connsiteX4" fmla="*/ 321511 w 6978645"/>
              <a:gd name="connsiteY4" fmla="*/ 96662 h 273487"/>
              <a:gd name="connsiteX5" fmla="*/ 570683 w 6978645"/>
              <a:gd name="connsiteY5" fmla="*/ 56474 h 273487"/>
              <a:gd name="connsiteX6" fmla="*/ 795742 w 6978645"/>
              <a:gd name="connsiteY6" fmla="*/ 40399 h 273487"/>
              <a:gd name="connsiteX7" fmla="*/ 980611 w 6978645"/>
              <a:gd name="connsiteY7" fmla="*/ 16287 h 273487"/>
              <a:gd name="connsiteX8" fmla="*/ 3922445 w 6978645"/>
              <a:gd name="connsiteY8" fmla="*/ 8249 h 273487"/>
              <a:gd name="connsiteX9" fmla="*/ 6446314 w 6978645"/>
              <a:gd name="connsiteY9" fmla="*/ 144887 h 273487"/>
              <a:gd name="connsiteX10" fmla="*/ 6518654 w 6978645"/>
              <a:gd name="connsiteY10" fmla="*/ 152924 h 273487"/>
              <a:gd name="connsiteX11" fmla="*/ 6566881 w 6978645"/>
              <a:gd name="connsiteY11" fmla="*/ 160962 h 273487"/>
              <a:gd name="connsiteX12" fmla="*/ 6623145 w 6978645"/>
              <a:gd name="connsiteY12" fmla="*/ 168999 h 273487"/>
              <a:gd name="connsiteX13" fmla="*/ 6743712 w 6978645"/>
              <a:gd name="connsiteY13" fmla="*/ 193112 h 273487"/>
              <a:gd name="connsiteX14" fmla="*/ 6888392 w 6978645"/>
              <a:gd name="connsiteY14" fmla="*/ 201149 h 273487"/>
              <a:gd name="connsiteX15" fmla="*/ 6952695 w 6978645"/>
              <a:gd name="connsiteY15" fmla="*/ 233299 h 273487"/>
              <a:gd name="connsiteX16" fmla="*/ 6976808 w 6978645"/>
              <a:gd name="connsiteY16" fmla="*/ 249374 h 273487"/>
              <a:gd name="connsiteX17" fmla="*/ 6976808 w 6978645"/>
              <a:gd name="connsiteY17" fmla="*/ 273487 h 273487"/>
              <a:gd name="connsiteX0" fmla="*/ 0 w 6978645"/>
              <a:gd name="connsiteY0" fmla="*/ 273487 h 273487"/>
              <a:gd name="connsiteX1" fmla="*/ 48226 w 6978645"/>
              <a:gd name="connsiteY1" fmla="*/ 249374 h 273487"/>
              <a:gd name="connsiteX2" fmla="*/ 72340 w 6978645"/>
              <a:gd name="connsiteY2" fmla="*/ 225262 h 273487"/>
              <a:gd name="connsiteX3" fmla="*/ 297398 w 6978645"/>
              <a:gd name="connsiteY3" fmla="*/ 104699 h 273487"/>
              <a:gd name="connsiteX4" fmla="*/ 321511 w 6978645"/>
              <a:gd name="connsiteY4" fmla="*/ 96662 h 273487"/>
              <a:gd name="connsiteX5" fmla="*/ 570683 w 6978645"/>
              <a:gd name="connsiteY5" fmla="*/ 56474 h 273487"/>
              <a:gd name="connsiteX6" fmla="*/ 795742 w 6978645"/>
              <a:gd name="connsiteY6" fmla="*/ 40399 h 273487"/>
              <a:gd name="connsiteX7" fmla="*/ 980611 w 6978645"/>
              <a:gd name="connsiteY7" fmla="*/ 16287 h 273487"/>
              <a:gd name="connsiteX8" fmla="*/ 3922445 w 6978645"/>
              <a:gd name="connsiteY8" fmla="*/ 8249 h 273487"/>
              <a:gd name="connsiteX9" fmla="*/ 6446314 w 6978645"/>
              <a:gd name="connsiteY9" fmla="*/ 144887 h 273487"/>
              <a:gd name="connsiteX10" fmla="*/ 6518654 w 6978645"/>
              <a:gd name="connsiteY10" fmla="*/ 152924 h 273487"/>
              <a:gd name="connsiteX11" fmla="*/ 6623145 w 6978645"/>
              <a:gd name="connsiteY11" fmla="*/ 168999 h 273487"/>
              <a:gd name="connsiteX12" fmla="*/ 6743712 w 6978645"/>
              <a:gd name="connsiteY12" fmla="*/ 193112 h 273487"/>
              <a:gd name="connsiteX13" fmla="*/ 6888392 w 6978645"/>
              <a:gd name="connsiteY13" fmla="*/ 201149 h 273487"/>
              <a:gd name="connsiteX14" fmla="*/ 6952695 w 6978645"/>
              <a:gd name="connsiteY14" fmla="*/ 233299 h 273487"/>
              <a:gd name="connsiteX15" fmla="*/ 6976808 w 6978645"/>
              <a:gd name="connsiteY15" fmla="*/ 249374 h 273487"/>
              <a:gd name="connsiteX16" fmla="*/ 6976808 w 6978645"/>
              <a:gd name="connsiteY16" fmla="*/ 273487 h 273487"/>
              <a:gd name="connsiteX0" fmla="*/ 0 w 6978645"/>
              <a:gd name="connsiteY0" fmla="*/ 273487 h 273487"/>
              <a:gd name="connsiteX1" fmla="*/ 48226 w 6978645"/>
              <a:gd name="connsiteY1" fmla="*/ 249374 h 273487"/>
              <a:gd name="connsiteX2" fmla="*/ 72340 w 6978645"/>
              <a:gd name="connsiteY2" fmla="*/ 225262 h 273487"/>
              <a:gd name="connsiteX3" fmla="*/ 297398 w 6978645"/>
              <a:gd name="connsiteY3" fmla="*/ 104699 h 273487"/>
              <a:gd name="connsiteX4" fmla="*/ 321511 w 6978645"/>
              <a:gd name="connsiteY4" fmla="*/ 96662 h 273487"/>
              <a:gd name="connsiteX5" fmla="*/ 570683 w 6978645"/>
              <a:gd name="connsiteY5" fmla="*/ 56474 h 273487"/>
              <a:gd name="connsiteX6" fmla="*/ 795742 w 6978645"/>
              <a:gd name="connsiteY6" fmla="*/ 40399 h 273487"/>
              <a:gd name="connsiteX7" fmla="*/ 980611 w 6978645"/>
              <a:gd name="connsiteY7" fmla="*/ 16287 h 273487"/>
              <a:gd name="connsiteX8" fmla="*/ 3922445 w 6978645"/>
              <a:gd name="connsiteY8" fmla="*/ 8249 h 273487"/>
              <a:gd name="connsiteX9" fmla="*/ 6446314 w 6978645"/>
              <a:gd name="connsiteY9" fmla="*/ 144887 h 273487"/>
              <a:gd name="connsiteX10" fmla="*/ 6623145 w 6978645"/>
              <a:gd name="connsiteY10" fmla="*/ 168999 h 273487"/>
              <a:gd name="connsiteX11" fmla="*/ 6743712 w 6978645"/>
              <a:gd name="connsiteY11" fmla="*/ 193112 h 273487"/>
              <a:gd name="connsiteX12" fmla="*/ 6888392 w 6978645"/>
              <a:gd name="connsiteY12" fmla="*/ 201149 h 273487"/>
              <a:gd name="connsiteX13" fmla="*/ 6952695 w 6978645"/>
              <a:gd name="connsiteY13" fmla="*/ 233299 h 273487"/>
              <a:gd name="connsiteX14" fmla="*/ 6976808 w 6978645"/>
              <a:gd name="connsiteY14" fmla="*/ 249374 h 273487"/>
              <a:gd name="connsiteX15" fmla="*/ 6976808 w 6978645"/>
              <a:gd name="connsiteY15" fmla="*/ 273487 h 273487"/>
              <a:gd name="connsiteX0" fmla="*/ 0 w 6978645"/>
              <a:gd name="connsiteY0" fmla="*/ 273487 h 273487"/>
              <a:gd name="connsiteX1" fmla="*/ 48226 w 6978645"/>
              <a:gd name="connsiteY1" fmla="*/ 249374 h 273487"/>
              <a:gd name="connsiteX2" fmla="*/ 72340 w 6978645"/>
              <a:gd name="connsiteY2" fmla="*/ 225262 h 273487"/>
              <a:gd name="connsiteX3" fmla="*/ 297398 w 6978645"/>
              <a:gd name="connsiteY3" fmla="*/ 104699 h 273487"/>
              <a:gd name="connsiteX4" fmla="*/ 321511 w 6978645"/>
              <a:gd name="connsiteY4" fmla="*/ 96662 h 273487"/>
              <a:gd name="connsiteX5" fmla="*/ 570683 w 6978645"/>
              <a:gd name="connsiteY5" fmla="*/ 56474 h 273487"/>
              <a:gd name="connsiteX6" fmla="*/ 795742 w 6978645"/>
              <a:gd name="connsiteY6" fmla="*/ 40399 h 273487"/>
              <a:gd name="connsiteX7" fmla="*/ 980611 w 6978645"/>
              <a:gd name="connsiteY7" fmla="*/ 16287 h 273487"/>
              <a:gd name="connsiteX8" fmla="*/ 3922445 w 6978645"/>
              <a:gd name="connsiteY8" fmla="*/ 8249 h 273487"/>
              <a:gd name="connsiteX9" fmla="*/ 6446314 w 6978645"/>
              <a:gd name="connsiteY9" fmla="*/ 144887 h 273487"/>
              <a:gd name="connsiteX10" fmla="*/ 6623145 w 6978645"/>
              <a:gd name="connsiteY10" fmla="*/ 168999 h 273487"/>
              <a:gd name="connsiteX11" fmla="*/ 6888392 w 6978645"/>
              <a:gd name="connsiteY11" fmla="*/ 201149 h 273487"/>
              <a:gd name="connsiteX12" fmla="*/ 6952695 w 6978645"/>
              <a:gd name="connsiteY12" fmla="*/ 233299 h 273487"/>
              <a:gd name="connsiteX13" fmla="*/ 6976808 w 6978645"/>
              <a:gd name="connsiteY13" fmla="*/ 249374 h 273487"/>
              <a:gd name="connsiteX14" fmla="*/ 6976808 w 6978645"/>
              <a:gd name="connsiteY14" fmla="*/ 273487 h 273487"/>
              <a:gd name="connsiteX0" fmla="*/ 0 w 6985375"/>
              <a:gd name="connsiteY0" fmla="*/ 273487 h 273487"/>
              <a:gd name="connsiteX1" fmla="*/ 48226 w 6985375"/>
              <a:gd name="connsiteY1" fmla="*/ 249374 h 273487"/>
              <a:gd name="connsiteX2" fmla="*/ 72340 w 6985375"/>
              <a:gd name="connsiteY2" fmla="*/ 225262 h 273487"/>
              <a:gd name="connsiteX3" fmla="*/ 297398 w 6985375"/>
              <a:gd name="connsiteY3" fmla="*/ 104699 h 273487"/>
              <a:gd name="connsiteX4" fmla="*/ 321511 w 6985375"/>
              <a:gd name="connsiteY4" fmla="*/ 96662 h 273487"/>
              <a:gd name="connsiteX5" fmla="*/ 570683 w 6985375"/>
              <a:gd name="connsiteY5" fmla="*/ 56474 h 273487"/>
              <a:gd name="connsiteX6" fmla="*/ 795742 w 6985375"/>
              <a:gd name="connsiteY6" fmla="*/ 40399 h 273487"/>
              <a:gd name="connsiteX7" fmla="*/ 980611 w 6985375"/>
              <a:gd name="connsiteY7" fmla="*/ 16287 h 273487"/>
              <a:gd name="connsiteX8" fmla="*/ 3922445 w 6985375"/>
              <a:gd name="connsiteY8" fmla="*/ 8249 h 273487"/>
              <a:gd name="connsiteX9" fmla="*/ 6446314 w 6985375"/>
              <a:gd name="connsiteY9" fmla="*/ 144887 h 273487"/>
              <a:gd name="connsiteX10" fmla="*/ 6623145 w 6985375"/>
              <a:gd name="connsiteY10" fmla="*/ 168999 h 273487"/>
              <a:gd name="connsiteX11" fmla="*/ 6952695 w 6985375"/>
              <a:gd name="connsiteY11" fmla="*/ 233299 h 273487"/>
              <a:gd name="connsiteX12" fmla="*/ 6976808 w 6985375"/>
              <a:gd name="connsiteY12" fmla="*/ 249374 h 273487"/>
              <a:gd name="connsiteX13" fmla="*/ 6976808 w 6985375"/>
              <a:gd name="connsiteY13" fmla="*/ 273487 h 273487"/>
              <a:gd name="connsiteX0" fmla="*/ 0 w 7003005"/>
              <a:gd name="connsiteY0" fmla="*/ 273487 h 273487"/>
              <a:gd name="connsiteX1" fmla="*/ 48226 w 7003005"/>
              <a:gd name="connsiteY1" fmla="*/ 249374 h 273487"/>
              <a:gd name="connsiteX2" fmla="*/ 72340 w 7003005"/>
              <a:gd name="connsiteY2" fmla="*/ 225262 h 273487"/>
              <a:gd name="connsiteX3" fmla="*/ 297398 w 7003005"/>
              <a:gd name="connsiteY3" fmla="*/ 104699 h 273487"/>
              <a:gd name="connsiteX4" fmla="*/ 321511 w 7003005"/>
              <a:gd name="connsiteY4" fmla="*/ 96662 h 273487"/>
              <a:gd name="connsiteX5" fmla="*/ 570683 w 7003005"/>
              <a:gd name="connsiteY5" fmla="*/ 56474 h 273487"/>
              <a:gd name="connsiteX6" fmla="*/ 795742 w 7003005"/>
              <a:gd name="connsiteY6" fmla="*/ 40399 h 273487"/>
              <a:gd name="connsiteX7" fmla="*/ 980611 w 7003005"/>
              <a:gd name="connsiteY7" fmla="*/ 16287 h 273487"/>
              <a:gd name="connsiteX8" fmla="*/ 3922445 w 7003005"/>
              <a:gd name="connsiteY8" fmla="*/ 8249 h 273487"/>
              <a:gd name="connsiteX9" fmla="*/ 6446314 w 7003005"/>
              <a:gd name="connsiteY9" fmla="*/ 144887 h 273487"/>
              <a:gd name="connsiteX10" fmla="*/ 6623145 w 7003005"/>
              <a:gd name="connsiteY10" fmla="*/ 168999 h 273487"/>
              <a:gd name="connsiteX11" fmla="*/ 6976808 w 7003005"/>
              <a:gd name="connsiteY11" fmla="*/ 249374 h 273487"/>
              <a:gd name="connsiteX12" fmla="*/ 6976808 w 7003005"/>
              <a:gd name="connsiteY12" fmla="*/ 273487 h 273487"/>
              <a:gd name="connsiteX0" fmla="*/ 0 w 7000623"/>
              <a:gd name="connsiteY0" fmla="*/ 273487 h 273487"/>
              <a:gd name="connsiteX1" fmla="*/ 48226 w 7000623"/>
              <a:gd name="connsiteY1" fmla="*/ 249374 h 273487"/>
              <a:gd name="connsiteX2" fmla="*/ 72340 w 7000623"/>
              <a:gd name="connsiteY2" fmla="*/ 225262 h 273487"/>
              <a:gd name="connsiteX3" fmla="*/ 297398 w 7000623"/>
              <a:gd name="connsiteY3" fmla="*/ 104699 h 273487"/>
              <a:gd name="connsiteX4" fmla="*/ 321511 w 7000623"/>
              <a:gd name="connsiteY4" fmla="*/ 96662 h 273487"/>
              <a:gd name="connsiteX5" fmla="*/ 570683 w 7000623"/>
              <a:gd name="connsiteY5" fmla="*/ 56474 h 273487"/>
              <a:gd name="connsiteX6" fmla="*/ 795742 w 7000623"/>
              <a:gd name="connsiteY6" fmla="*/ 40399 h 273487"/>
              <a:gd name="connsiteX7" fmla="*/ 980611 w 7000623"/>
              <a:gd name="connsiteY7" fmla="*/ 16287 h 273487"/>
              <a:gd name="connsiteX8" fmla="*/ 3922445 w 7000623"/>
              <a:gd name="connsiteY8" fmla="*/ 8249 h 273487"/>
              <a:gd name="connsiteX9" fmla="*/ 6446314 w 7000623"/>
              <a:gd name="connsiteY9" fmla="*/ 144887 h 273487"/>
              <a:gd name="connsiteX10" fmla="*/ 6655296 w 7000623"/>
              <a:gd name="connsiteY10" fmla="*/ 120774 h 273487"/>
              <a:gd name="connsiteX11" fmla="*/ 6976808 w 7000623"/>
              <a:gd name="connsiteY11" fmla="*/ 249374 h 273487"/>
              <a:gd name="connsiteX12" fmla="*/ 6976808 w 7000623"/>
              <a:gd name="connsiteY12" fmla="*/ 273487 h 273487"/>
              <a:gd name="connsiteX0" fmla="*/ 0 w 7000623"/>
              <a:gd name="connsiteY0" fmla="*/ 265238 h 265238"/>
              <a:gd name="connsiteX1" fmla="*/ 48226 w 7000623"/>
              <a:gd name="connsiteY1" fmla="*/ 241125 h 265238"/>
              <a:gd name="connsiteX2" fmla="*/ 72340 w 7000623"/>
              <a:gd name="connsiteY2" fmla="*/ 217013 h 265238"/>
              <a:gd name="connsiteX3" fmla="*/ 297398 w 7000623"/>
              <a:gd name="connsiteY3" fmla="*/ 96450 h 265238"/>
              <a:gd name="connsiteX4" fmla="*/ 321511 w 7000623"/>
              <a:gd name="connsiteY4" fmla="*/ 88413 h 265238"/>
              <a:gd name="connsiteX5" fmla="*/ 570683 w 7000623"/>
              <a:gd name="connsiteY5" fmla="*/ 48225 h 265238"/>
              <a:gd name="connsiteX6" fmla="*/ 795742 w 7000623"/>
              <a:gd name="connsiteY6" fmla="*/ 32150 h 265238"/>
              <a:gd name="connsiteX7" fmla="*/ 980611 w 7000623"/>
              <a:gd name="connsiteY7" fmla="*/ 8038 h 265238"/>
              <a:gd name="connsiteX8" fmla="*/ 3922445 w 7000623"/>
              <a:gd name="connsiteY8" fmla="*/ 0 h 265238"/>
              <a:gd name="connsiteX9" fmla="*/ 6414162 w 7000623"/>
              <a:gd name="connsiteY9" fmla="*/ 112526 h 265238"/>
              <a:gd name="connsiteX10" fmla="*/ 6655296 w 7000623"/>
              <a:gd name="connsiteY10" fmla="*/ 112525 h 265238"/>
              <a:gd name="connsiteX11" fmla="*/ 6976808 w 7000623"/>
              <a:gd name="connsiteY11" fmla="*/ 241125 h 265238"/>
              <a:gd name="connsiteX12" fmla="*/ 6976808 w 7000623"/>
              <a:gd name="connsiteY12" fmla="*/ 265238 h 265238"/>
              <a:gd name="connsiteX0" fmla="*/ 0 w 7000623"/>
              <a:gd name="connsiteY0" fmla="*/ 271741 h 271741"/>
              <a:gd name="connsiteX1" fmla="*/ 48226 w 7000623"/>
              <a:gd name="connsiteY1" fmla="*/ 247628 h 271741"/>
              <a:gd name="connsiteX2" fmla="*/ 72340 w 7000623"/>
              <a:gd name="connsiteY2" fmla="*/ 223516 h 271741"/>
              <a:gd name="connsiteX3" fmla="*/ 297398 w 7000623"/>
              <a:gd name="connsiteY3" fmla="*/ 102953 h 271741"/>
              <a:gd name="connsiteX4" fmla="*/ 321511 w 7000623"/>
              <a:gd name="connsiteY4" fmla="*/ 94916 h 271741"/>
              <a:gd name="connsiteX5" fmla="*/ 570683 w 7000623"/>
              <a:gd name="connsiteY5" fmla="*/ 54728 h 271741"/>
              <a:gd name="connsiteX6" fmla="*/ 795742 w 7000623"/>
              <a:gd name="connsiteY6" fmla="*/ 38653 h 271741"/>
              <a:gd name="connsiteX7" fmla="*/ 980611 w 7000623"/>
              <a:gd name="connsiteY7" fmla="*/ 14541 h 271741"/>
              <a:gd name="connsiteX8" fmla="*/ 3922445 w 7000623"/>
              <a:gd name="connsiteY8" fmla="*/ 6503 h 271741"/>
              <a:gd name="connsiteX9" fmla="*/ 6655296 w 7000623"/>
              <a:gd name="connsiteY9" fmla="*/ 119028 h 271741"/>
              <a:gd name="connsiteX10" fmla="*/ 6976808 w 7000623"/>
              <a:gd name="connsiteY10" fmla="*/ 247628 h 271741"/>
              <a:gd name="connsiteX11" fmla="*/ 6976808 w 7000623"/>
              <a:gd name="connsiteY11" fmla="*/ 271741 h 271741"/>
              <a:gd name="connsiteX0" fmla="*/ 0 w 7000623"/>
              <a:gd name="connsiteY0" fmla="*/ 272708 h 272708"/>
              <a:gd name="connsiteX1" fmla="*/ 48226 w 7000623"/>
              <a:gd name="connsiteY1" fmla="*/ 248595 h 272708"/>
              <a:gd name="connsiteX2" fmla="*/ 72340 w 7000623"/>
              <a:gd name="connsiteY2" fmla="*/ 224483 h 272708"/>
              <a:gd name="connsiteX3" fmla="*/ 297398 w 7000623"/>
              <a:gd name="connsiteY3" fmla="*/ 103920 h 272708"/>
              <a:gd name="connsiteX4" fmla="*/ 321511 w 7000623"/>
              <a:gd name="connsiteY4" fmla="*/ 95883 h 272708"/>
              <a:gd name="connsiteX5" fmla="*/ 570683 w 7000623"/>
              <a:gd name="connsiteY5" fmla="*/ 55695 h 272708"/>
              <a:gd name="connsiteX6" fmla="*/ 980611 w 7000623"/>
              <a:gd name="connsiteY6" fmla="*/ 15508 h 272708"/>
              <a:gd name="connsiteX7" fmla="*/ 3922445 w 7000623"/>
              <a:gd name="connsiteY7" fmla="*/ 7470 h 272708"/>
              <a:gd name="connsiteX8" fmla="*/ 6655296 w 7000623"/>
              <a:gd name="connsiteY8" fmla="*/ 119995 h 272708"/>
              <a:gd name="connsiteX9" fmla="*/ 6976808 w 7000623"/>
              <a:gd name="connsiteY9" fmla="*/ 248595 h 272708"/>
              <a:gd name="connsiteX10" fmla="*/ 6976808 w 7000623"/>
              <a:gd name="connsiteY10" fmla="*/ 272708 h 272708"/>
              <a:gd name="connsiteX0" fmla="*/ 0 w 6999432"/>
              <a:gd name="connsiteY0" fmla="*/ 270339 h 270339"/>
              <a:gd name="connsiteX1" fmla="*/ 48226 w 6999432"/>
              <a:gd name="connsiteY1" fmla="*/ 246226 h 270339"/>
              <a:gd name="connsiteX2" fmla="*/ 72340 w 6999432"/>
              <a:gd name="connsiteY2" fmla="*/ 222114 h 270339"/>
              <a:gd name="connsiteX3" fmla="*/ 297398 w 6999432"/>
              <a:gd name="connsiteY3" fmla="*/ 101551 h 270339"/>
              <a:gd name="connsiteX4" fmla="*/ 321511 w 6999432"/>
              <a:gd name="connsiteY4" fmla="*/ 93514 h 270339"/>
              <a:gd name="connsiteX5" fmla="*/ 570683 w 6999432"/>
              <a:gd name="connsiteY5" fmla="*/ 53326 h 270339"/>
              <a:gd name="connsiteX6" fmla="*/ 980611 w 6999432"/>
              <a:gd name="connsiteY6" fmla="*/ 13139 h 270339"/>
              <a:gd name="connsiteX7" fmla="*/ 3922445 w 6999432"/>
              <a:gd name="connsiteY7" fmla="*/ 5101 h 270339"/>
              <a:gd name="connsiteX8" fmla="*/ 6671372 w 6999432"/>
              <a:gd name="connsiteY8" fmla="*/ 85476 h 270339"/>
              <a:gd name="connsiteX9" fmla="*/ 6976808 w 6999432"/>
              <a:gd name="connsiteY9" fmla="*/ 246226 h 270339"/>
              <a:gd name="connsiteX10" fmla="*/ 6976808 w 6999432"/>
              <a:gd name="connsiteY10" fmla="*/ 270339 h 270339"/>
              <a:gd name="connsiteX0" fmla="*/ 0 w 6976808"/>
              <a:gd name="connsiteY0" fmla="*/ 270339 h 270339"/>
              <a:gd name="connsiteX1" fmla="*/ 48226 w 6976808"/>
              <a:gd name="connsiteY1" fmla="*/ 246226 h 270339"/>
              <a:gd name="connsiteX2" fmla="*/ 72340 w 6976808"/>
              <a:gd name="connsiteY2" fmla="*/ 222114 h 270339"/>
              <a:gd name="connsiteX3" fmla="*/ 297398 w 6976808"/>
              <a:gd name="connsiteY3" fmla="*/ 101551 h 270339"/>
              <a:gd name="connsiteX4" fmla="*/ 321511 w 6976808"/>
              <a:gd name="connsiteY4" fmla="*/ 93514 h 270339"/>
              <a:gd name="connsiteX5" fmla="*/ 570683 w 6976808"/>
              <a:gd name="connsiteY5" fmla="*/ 53326 h 270339"/>
              <a:gd name="connsiteX6" fmla="*/ 980611 w 6976808"/>
              <a:gd name="connsiteY6" fmla="*/ 13139 h 270339"/>
              <a:gd name="connsiteX7" fmla="*/ 3922445 w 6976808"/>
              <a:gd name="connsiteY7" fmla="*/ 5101 h 270339"/>
              <a:gd name="connsiteX8" fmla="*/ 6671372 w 6976808"/>
              <a:gd name="connsiteY8" fmla="*/ 85476 h 270339"/>
              <a:gd name="connsiteX9" fmla="*/ 6976808 w 6976808"/>
              <a:gd name="connsiteY9" fmla="*/ 246226 h 270339"/>
              <a:gd name="connsiteX0" fmla="*/ 0 w 6936619"/>
              <a:gd name="connsiteY0" fmla="*/ 270339 h 270339"/>
              <a:gd name="connsiteX1" fmla="*/ 48226 w 6936619"/>
              <a:gd name="connsiteY1" fmla="*/ 246226 h 270339"/>
              <a:gd name="connsiteX2" fmla="*/ 72340 w 6936619"/>
              <a:gd name="connsiteY2" fmla="*/ 222114 h 270339"/>
              <a:gd name="connsiteX3" fmla="*/ 297398 w 6936619"/>
              <a:gd name="connsiteY3" fmla="*/ 101551 h 270339"/>
              <a:gd name="connsiteX4" fmla="*/ 321511 w 6936619"/>
              <a:gd name="connsiteY4" fmla="*/ 93514 h 270339"/>
              <a:gd name="connsiteX5" fmla="*/ 570683 w 6936619"/>
              <a:gd name="connsiteY5" fmla="*/ 53326 h 270339"/>
              <a:gd name="connsiteX6" fmla="*/ 980611 w 6936619"/>
              <a:gd name="connsiteY6" fmla="*/ 13139 h 270339"/>
              <a:gd name="connsiteX7" fmla="*/ 3922445 w 6936619"/>
              <a:gd name="connsiteY7" fmla="*/ 5101 h 270339"/>
              <a:gd name="connsiteX8" fmla="*/ 6671372 w 6936619"/>
              <a:gd name="connsiteY8" fmla="*/ 85476 h 270339"/>
              <a:gd name="connsiteX9" fmla="*/ 6936619 w 6936619"/>
              <a:gd name="connsiteY9" fmla="*/ 246226 h 270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36619" h="270339">
                <a:moveTo>
                  <a:pt x="0" y="270339"/>
                </a:moveTo>
                <a:cubicBezTo>
                  <a:pt x="16075" y="262301"/>
                  <a:pt x="33272" y="256195"/>
                  <a:pt x="48226" y="246226"/>
                </a:cubicBezTo>
                <a:cubicBezTo>
                  <a:pt x="57684" y="239921"/>
                  <a:pt x="30811" y="246227"/>
                  <a:pt x="72340" y="222114"/>
                </a:cubicBezTo>
                <a:cubicBezTo>
                  <a:pt x="113869" y="198002"/>
                  <a:pt x="255870" y="122984"/>
                  <a:pt x="297398" y="101551"/>
                </a:cubicBezTo>
                <a:cubicBezTo>
                  <a:pt x="338926" y="80118"/>
                  <a:pt x="275964" y="101552"/>
                  <a:pt x="321511" y="93514"/>
                </a:cubicBezTo>
                <a:cubicBezTo>
                  <a:pt x="367059" y="85477"/>
                  <a:pt x="460833" y="66722"/>
                  <a:pt x="570683" y="53326"/>
                </a:cubicBezTo>
                <a:cubicBezTo>
                  <a:pt x="680533" y="39930"/>
                  <a:pt x="421984" y="21176"/>
                  <a:pt x="980611" y="13139"/>
                </a:cubicBezTo>
                <a:cubicBezTo>
                  <a:pt x="1539238" y="5102"/>
                  <a:pt x="2973985" y="-6955"/>
                  <a:pt x="3922445" y="5101"/>
                </a:cubicBezTo>
                <a:cubicBezTo>
                  <a:pt x="4870905" y="17157"/>
                  <a:pt x="6162312" y="45289"/>
                  <a:pt x="6671372" y="85476"/>
                </a:cubicBezTo>
                <a:cubicBezTo>
                  <a:pt x="6759788" y="102891"/>
                  <a:pt x="6885713" y="215416"/>
                  <a:pt x="6936619" y="246226"/>
                </a:cubicBezTo>
              </a:path>
            </a:pathLst>
          </a:custGeom>
          <a:ln>
            <a:solidFill>
              <a:srgbClr val="000000"/>
            </a:solidFill>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9" name="Freeform 48"/>
          <p:cNvSpPr/>
          <p:nvPr/>
        </p:nvSpPr>
        <p:spPr>
          <a:xfrm>
            <a:off x="6781800" y="3349681"/>
            <a:ext cx="1295400" cy="202754"/>
          </a:xfrm>
          <a:custGeom>
            <a:avLst/>
            <a:gdLst>
              <a:gd name="connsiteX0" fmla="*/ 0 w 6978645"/>
              <a:gd name="connsiteY0" fmla="*/ 273275 h 273275"/>
              <a:gd name="connsiteX1" fmla="*/ 48226 w 6978645"/>
              <a:gd name="connsiteY1" fmla="*/ 249162 h 273275"/>
              <a:gd name="connsiteX2" fmla="*/ 72340 w 6978645"/>
              <a:gd name="connsiteY2" fmla="*/ 225050 h 273275"/>
              <a:gd name="connsiteX3" fmla="*/ 96453 w 6978645"/>
              <a:gd name="connsiteY3" fmla="*/ 208975 h 273275"/>
              <a:gd name="connsiteX4" fmla="*/ 168793 w 6978645"/>
              <a:gd name="connsiteY4" fmla="*/ 152712 h 273275"/>
              <a:gd name="connsiteX5" fmla="*/ 297398 w 6978645"/>
              <a:gd name="connsiteY5" fmla="*/ 104487 h 273275"/>
              <a:gd name="connsiteX6" fmla="*/ 321511 w 6978645"/>
              <a:gd name="connsiteY6" fmla="*/ 96450 h 273275"/>
              <a:gd name="connsiteX7" fmla="*/ 345625 w 6978645"/>
              <a:gd name="connsiteY7" fmla="*/ 88412 h 273275"/>
              <a:gd name="connsiteX8" fmla="*/ 490305 w 6978645"/>
              <a:gd name="connsiteY8" fmla="*/ 72337 h 273275"/>
              <a:gd name="connsiteX9" fmla="*/ 570683 w 6978645"/>
              <a:gd name="connsiteY9" fmla="*/ 56262 h 273275"/>
              <a:gd name="connsiteX10" fmla="*/ 795742 w 6978645"/>
              <a:gd name="connsiteY10" fmla="*/ 40187 h 273275"/>
              <a:gd name="connsiteX11" fmla="*/ 980611 w 6978645"/>
              <a:gd name="connsiteY11" fmla="*/ 16075 h 273275"/>
              <a:gd name="connsiteX12" fmla="*/ 1028838 w 6978645"/>
              <a:gd name="connsiteY12" fmla="*/ 8037 h 273275"/>
              <a:gd name="connsiteX13" fmla="*/ 1133329 w 6978645"/>
              <a:gd name="connsiteY13" fmla="*/ 0 h 273275"/>
              <a:gd name="connsiteX14" fmla="*/ 3922445 w 6978645"/>
              <a:gd name="connsiteY14" fmla="*/ 8037 h 273275"/>
              <a:gd name="connsiteX15" fmla="*/ 4123390 w 6978645"/>
              <a:gd name="connsiteY15" fmla="*/ 32150 h 273275"/>
              <a:gd name="connsiteX16" fmla="*/ 4187692 w 6978645"/>
              <a:gd name="connsiteY16" fmla="*/ 40187 h 273275"/>
              <a:gd name="connsiteX17" fmla="*/ 4428826 w 6978645"/>
              <a:gd name="connsiteY17" fmla="*/ 72337 h 273275"/>
              <a:gd name="connsiteX18" fmla="*/ 4573507 w 6978645"/>
              <a:gd name="connsiteY18" fmla="*/ 80375 h 273275"/>
              <a:gd name="connsiteX19" fmla="*/ 4621733 w 6978645"/>
              <a:gd name="connsiteY19" fmla="*/ 88412 h 273275"/>
              <a:gd name="connsiteX20" fmla="*/ 4798565 w 6978645"/>
              <a:gd name="connsiteY20" fmla="*/ 112525 h 273275"/>
              <a:gd name="connsiteX21" fmla="*/ 5666647 w 6978645"/>
              <a:gd name="connsiteY21" fmla="*/ 120562 h 273275"/>
              <a:gd name="connsiteX22" fmla="*/ 5851517 w 6978645"/>
              <a:gd name="connsiteY22" fmla="*/ 136637 h 273275"/>
              <a:gd name="connsiteX23" fmla="*/ 6446314 w 6978645"/>
              <a:gd name="connsiteY23" fmla="*/ 144675 h 273275"/>
              <a:gd name="connsiteX24" fmla="*/ 6518654 w 6978645"/>
              <a:gd name="connsiteY24" fmla="*/ 152712 h 273275"/>
              <a:gd name="connsiteX25" fmla="*/ 6566881 w 6978645"/>
              <a:gd name="connsiteY25" fmla="*/ 160750 h 273275"/>
              <a:gd name="connsiteX26" fmla="*/ 6623145 w 6978645"/>
              <a:gd name="connsiteY26" fmla="*/ 168787 h 273275"/>
              <a:gd name="connsiteX27" fmla="*/ 6711561 w 6978645"/>
              <a:gd name="connsiteY27" fmla="*/ 184862 h 273275"/>
              <a:gd name="connsiteX28" fmla="*/ 6743712 w 6978645"/>
              <a:gd name="connsiteY28" fmla="*/ 192900 h 273275"/>
              <a:gd name="connsiteX29" fmla="*/ 6888392 w 6978645"/>
              <a:gd name="connsiteY29" fmla="*/ 200937 h 273275"/>
              <a:gd name="connsiteX30" fmla="*/ 6952695 w 6978645"/>
              <a:gd name="connsiteY30" fmla="*/ 233087 h 273275"/>
              <a:gd name="connsiteX31" fmla="*/ 6976808 w 6978645"/>
              <a:gd name="connsiteY31" fmla="*/ 249162 h 273275"/>
              <a:gd name="connsiteX32" fmla="*/ 6976808 w 6978645"/>
              <a:gd name="connsiteY32" fmla="*/ 273275 h 273275"/>
              <a:gd name="connsiteX0" fmla="*/ 0 w 6978645"/>
              <a:gd name="connsiteY0" fmla="*/ 273275 h 273275"/>
              <a:gd name="connsiteX1" fmla="*/ 48226 w 6978645"/>
              <a:gd name="connsiteY1" fmla="*/ 249162 h 273275"/>
              <a:gd name="connsiteX2" fmla="*/ 72340 w 6978645"/>
              <a:gd name="connsiteY2" fmla="*/ 225050 h 273275"/>
              <a:gd name="connsiteX3" fmla="*/ 96453 w 6978645"/>
              <a:gd name="connsiteY3" fmla="*/ 208975 h 273275"/>
              <a:gd name="connsiteX4" fmla="*/ 168793 w 6978645"/>
              <a:gd name="connsiteY4" fmla="*/ 152712 h 273275"/>
              <a:gd name="connsiteX5" fmla="*/ 297398 w 6978645"/>
              <a:gd name="connsiteY5" fmla="*/ 104487 h 273275"/>
              <a:gd name="connsiteX6" fmla="*/ 321511 w 6978645"/>
              <a:gd name="connsiteY6" fmla="*/ 96450 h 273275"/>
              <a:gd name="connsiteX7" fmla="*/ 345625 w 6978645"/>
              <a:gd name="connsiteY7" fmla="*/ 88412 h 273275"/>
              <a:gd name="connsiteX8" fmla="*/ 490305 w 6978645"/>
              <a:gd name="connsiteY8" fmla="*/ 72337 h 273275"/>
              <a:gd name="connsiteX9" fmla="*/ 570683 w 6978645"/>
              <a:gd name="connsiteY9" fmla="*/ 56262 h 273275"/>
              <a:gd name="connsiteX10" fmla="*/ 795742 w 6978645"/>
              <a:gd name="connsiteY10" fmla="*/ 40187 h 273275"/>
              <a:gd name="connsiteX11" fmla="*/ 980611 w 6978645"/>
              <a:gd name="connsiteY11" fmla="*/ 16075 h 273275"/>
              <a:gd name="connsiteX12" fmla="*/ 1028838 w 6978645"/>
              <a:gd name="connsiteY12" fmla="*/ 8037 h 273275"/>
              <a:gd name="connsiteX13" fmla="*/ 1133329 w 6978645"/>
              <a:gd name="connsiteY13" fmla="*/ 0 h 273275"/>
              <a:gd name="connsiteX14" fmla="*/ 3922445 w 6978645"/>
              <a:gd name="connsiteY14" fmla="*/ 8037 h 273275"/>
              <a:gd name="connsiteX15" fmla="*/ 4123390 w 6978645"/>
              <a:gd name="connsiteY15" fmla="*/ 32150 h 273275"/>
              <a:gd name="connsiteX16" fmla="*/ 4187692 w 6978645"/>
              <a:gd name="connsiteY16" fmla="*/ 40187 h 273275"/>
              <a:gd name="connsiteX17" fmla="*/ 4428826 w 6978645"/>
              <a:gd name="connsiteY17" fmla="*/ 72337 h 273275"/>
              <a:gd name="connsiteX18" fmla="*/ 4573507 w 6978645"/>
              <a:gd name="connsiteY18" fmla="*/ 80375 h 273275"/>
              <a:gd name="connsiteX19" fmla="*/ 4621733 w 6978645"/>
              <a:gd name="connsiteY19" fmla="*/ 88412 h 273275"/>
              <a:gd name="connsiteX20" fmla="*/ 5264757 w 6978645"/>
              <a:gd name="connsiteY20" fmla="*/ 64300 h 273275"/>
              <a:gd name="connsiteX21" fmla="*/ 5666647 w 6978645"/>
              <a:gd name="connsiteY21" fmla="*/ 120562 h 273275"/>
              <a:gd name="connsiteX22" fmla="*/ 5851517 w 6978645"/>
              <a:gd name="connsiteY22" fmla="*/ 136637 h 273275"/>
              <a:gd name="connsiteX23" fmla="*/ 6446314 w 6978645"/>
              <a:gd name="connsiteY23" fmla="*/ 144675 h 273275"/>
              <a:gd name="connsiteX24" fmla="*/ 6518654 w 6978645"/>
              <a:gd name="connsiteY24" fmla="*/ 152712 h 273275"/>
              <a:gd name="connsiteX25" fmla="*/ 6566881 w 6978645"/>
              <a:gd name="connsiteY25" fmla="*/ 160750 h 273275"/>
              <a:gd name="connsiteX26" fmla="*/ 6623145 w 6978645"/>
              <a:gd name="connsiteY26" fmla="*/ 168787 h 273275"/>
              <a:gd name="connsiteX27" fmla="*/ 6711561 w 6978645"/>
              <a:gd name="connsiteY27" fmla="*/ 184862 h 273275"/>
              <a:gd name="connsiteX28" fmla="*/ 6743712 w 6978645"/>
              <a:gd name="connsiteY28" fmla="*/ 192900 h 273275"/>
              <a:gd name="connsiteX29" fmla="*/ 6888392 w 6978645"/>
              <a:gd name="connsiteY29" fmla="*/ 200937 h 273275"/>
              <a:gd name="connsiteX30" fmla="*/ 6952695 w 6978645"/>
              <a:gd name="connsiteY30" fmla="*/ 233087 h 273275"/>
              <a:gd name="connsiteX31" fmla="*/ 6976808 w 6978645"/>
              <a:gd name="connsiteY31" fmla="*/ 249162 h 273275"/>
              <a:gd name="connsiteX32" fmla="*/ 6976808 w 6978645"/>
              <a:gd name="connsiteY32" fmla="*/ 273275 h 273275"/>
              <a:gd name="connsiteX0" fmla="*/ 0 w 6978645"/>
              <a:gd name="connsiteY0" fmla="*/ 273275 h 273275"/>
              <a:gd name="connsiteX1" fmla="*/ 48226 w 6978645"/>
              <a:gd name="connsiteY1" fmla="*/ 249162 h 273275"/>
              <a:gd name="connsiteX2" fmla="*/ 72340 w 6978645"/>
              <a:gd name="connsiteY2" fmla="*/ 225050 h 273275"/>
              <a:gd name="connsiteX3" fmla="*/ 96453 w 6978645"/>
              <a:gd name="connsiteY3" fmla="*/ 208975 h 273275"/>
              <a:gd name="connsiteX4" fmla="*/ 168793 w 6978645"/>
              <a:gd name="connsiteY4" fmla="*/ 152712 h 273275"/>
              <a:gd name="connsiteX5" fmla="*/ 297398 w 6978645"/>
              <a:gd name="connsiteY5" fmla="*/ 104487 h 273275"/>
              <a:gd name="connsiteX6" fmla="*/ 321511 w 6978645"/>
              <a:gd name="connsiteY6" fmla="*/ 96450 h 273275"/>
              <a:gd name="connsiteX7" fmla="*/ 345625 w 6978645"/>
              <a:gd name="connsiteY7" fmla="*/ 88412 h 273275"/>
              <a:gd name="connsiteX8" fmla="*/ 490305 w 6978645"/>
              <a:gd name="connsiteY8" fmla="*/ 72337 h 273275"/>
              <a:gd name="connsiteX9" fmla="*/ 570683 w 6978645"/>
              <a:gd name="connsiteY9" fmla="*/ 56262 h 273275"/>
              <a:gd name="connsiteX10" fmla="*/ 795742 w 6978645"/>
              <a:gd name="connsiteY10" fmla="*/ 40187 h 273275"/>
              <a:gd name="connsiteX11" fmla="*/ 980611 w 6978645"/>
              <a:gd name="connsiteY11" fmla="*/ 16075 h 273275"/>
              <a:gd name="connsiteX12" fmla="*/ 1028838 w 6978645"/>
              <a:gd name="connsiteY12" fmla="*/ 8037 h 273275"/>
              <a:gd name="connsiteX13" fmla="*/ 1133329 w 6978645"/>
              <a:gd name="connsiteY13" fmla="*/ 0 h 273275"/>
              <a:gd name="connsiteX14" fmla="*/ 3922445 w 6978645"/>
              <a:gd name="connsiteY14" fmla="*/ 8037 h 273275"/>
              <a:gd name="connsiteX15" fmla="*/ 4123390 w 6978645"/>
              <a:gd name="connsiteY15" fmla="*/ 32150 h 273275"/>
              <a:gd name="connsiteX16" fmla="*/ 4187692 w 6978645"/>
              <a:gd name="connsiteY16" fmla="*/ 40187 h 273275"/>
              <a:gd name="connsiteX17" fmla="*/ 4428826 w 6978645"/>
              <a:gd name="connsiteY17" fmla="*/ 72337 h 273275"/>
              <a:gd name="connsiteX18" fmla="*/ 4573507 w 6978645"/>
              <a:gd name="connsiteY18" fmla="*/ 80375 h 273275"/>
              <a:gd name="connsiteX19" fmla="*/ 4621733 w 6978645"/>
              <a:gd name="connsiteY19" fmla="*/ 88412 h 273275"/>
              <a:gd name="connsiteX20" fmla="*/ 5666647 w 6978645"/>
              <a:gd name="connsiteY20" fmla="*/ 120562 h 273275"/>
              <a:gd name="connsiteX21" fmla="*/ 5851517 w 6978645"/>
              <a:gd name="connsiteY21" fmla="*/ 136637 h 273275"/>
              <a:gd name="connsiteX22" fmla="*/ 6446314 w 6978645"/>
              <a:gd name="connsiteY22" fmla="*/ 144675 h 273275"/>
              <a:gd name="connsiteX23" fmla="*/ 6518654 w 6978645"/>
              <a:gd name="connsiteY23" fmla="*/ 152712 h 273275"/>
              <a:gd name="connsiteX24" fmla="*/ 6566881 w 6978645"/>
              <a:gd name="connsiteY24" fmla="*/ 160750 h 273275"/>
              <a:gd name="connsiteX25" fmla="*/ 6623145 w 6978645"/>
              <a:gd name="connsiteY25" fmla="*/ 168787 h 273275"/>
              <a:gd name="connsiteX26" fmla="*/ 6711561 w 6978645"/>
              <a:gd name="connsiteY26" fmla="*/ 184862 h 273275"/>
              <a:gd name="connsiteX27" fmla="*/ 6743712 w 6978645"/>
              <a:gd name="connsiteY27" fmla="*/ 192900 h 273275"/>
              <a:gd name="connsiteX28" fmla="*/ 6888392 w 6978645"/>
              <a:gd name="connsiteY28" fmla="*/ 200937 h 273275"/>
              <a:gd name="connsiteX29" fmla="*/ 6952695 w 6978645"/>
              <a:gd name="connsiteY29" fmla="*/ 233087 h 273275"/>
              <a:gd name="connsiteX30" fmla="*/ 6976808 w 6978645"/>
              <a:gd name="connsiteY30" fmla="*/ 249162 h 273275"/>
              <a:gd name="connsiteX31" fmla="*/ 6976808 w 6978645"/>
              <a:gd name="connsiteY31" fmla="*/ 273275 h 273275"/>
              <a:gd name="connsiteX0" fmla="*/ 0 w 6978645"/>
              <a:gd name="connsiteY0" fmla="*/ 265238 h 265238"/>
              <a:gd name="connsiteX1" fmla="*/ 48226 w 6978645"/>
              <a:gd name="connsiteY1" fmla="*/ 241125 h 265238"/>
              <a:gd name="connsiteX2" fmla="*/ 72340 w 6978645"/>
              <a:gd name="connsiteY2" fmla="*/ 217013 h 265238"/>
              <a:gd name="connsiteX3" fmla="*/ 96453 w 6978645"/>
              <a:gd name="connsiteY3" fmla="*/ 200938 h 265238"/>
              <a:gd name="connsiteX4" fmla="*/ 168793 w 6978645"/>
              <a:gd name="connsiteY4" fmla="*/ 144675 h 265238"/>
              <a:gd name="connsiteX5" fmla="*/ 297398 w 6978645"/>
              <a:gd name="connsiteY5" fmla="*/ 96450 h 265238"/>
              <a:gd name="connsiteX6" fmla="*/ 321511 w 6978645"/>
              <a:gd name="connsiteY6" fmla="*/ 88413 h 265238"/>
              <a:gd name="connsiteX7" fmla="*/ 345625 w 6978645"/>
              <a:gd name="connsiteY7" fmla="*/ 80375 h 265238"/>
              <a:gd name="connsiteX8" fmla="*/ 490305 w 6978645"/>
              <a:gd name="connsiteY8" fmla="*/ 64300 h 265238"/>
              <a:gd name="connsiteX9" fmla="*/ 570683 w 6978645"/>
              <a:gd name="connsiteY9" fmla="*/ 48225 h 265238"/>
              <a:gd name="connsiteX10" fmla="*/ 795742 w 6978645"/>
              <a:gd name="connsiteY10" fmla="*/ 32150 h 265238"/>
              <a:gd name="connsiteX11" fmla="*/ 980611 w 6978645"/>
              <a:gd name="connsiteY11" fmla="*/ 8038 h 265238"/>
              <a:gd name="connsiteX12" fmla="*/ 1028838 w 6978645"/>
              <a:gd name="connsiteY12" fmla="*/ 0 h 265238"/>
              <a:gd name="connsiteX13" fmla="*/ 3922445 w 6978645"/>
              <a:gd name="connsiteY13" fmla="*/ 0 h 265238"/>
              <a:gd name="connsiteX14" fmla="*/ 4123390 w 6978645"/>
              <a:gd name="connsiteY14" fmla="*/ 24113 h 265238"/>
              <a:gd name="connsiteX15" fmla="*/ 4187692 w 6978645"/>
              <a:gd name="connsiteY15" fmla="*/ 32150 h 265238"/>
              <a:gd name="connsiteX16" fmla="*/ 4428826 w 6978645"/>
              <a:gd name="connsiteY16" fmla="*/ 64300 h 265238"/>
              <a:gd name="connsiteX17" fmla="*/ 4573507 w 6978645"/>
              <a:gd name="connsiteY17" fmla="*/ 72338 h 265238"/>
              <a:gd name="connsiteX18" fmla="*/ 4621733 w 6978645"/>
              <a:gd name="connsiteY18" fmla="*/ 80375 h 265238"/>
              <a:gd name="connsiteX19" fmla="*/ 5666647 w 6978645"/>
              <a:gd name="connsiteY19" fmla="*/ 112525 h 265238"/>
              <a:gd name="connsiteX20" fmla="*/ 5851517 w 6978645"/>
              <a:gd name="connsiteY20" fmla="*/ 128600 h 265238"/>
              <a:gd name="connsiteX21" fmla="*/ 6446314 w 6978645"/>
              <a:gd name="connsiteY21" fmla="*/ 136638 h 265238"/>
              <a:gd name="connsiteX22" fmla="*/ 6518654 w 6978645"/>
              <a:gd name="connsiteY22" fmla="*/ 144675 h 265238"/>
              <a:gd name="connsiteX23" fmla="*/ 6566881 w 6978645"/>
              <a:gd name="connsiteY23" fmla="*/ 152713 h 265238"/>
              <a:gd name="connsiteX24" fmla="*/ 6623145 w 6978645"/>
              <a:gd name="connsiteY24" fmla="*/ 160750 h 265238"/>
              <a:gd name="connsiteX25" fmla="*/ 6711561 w 6978645"/>
              <a:gd name="connsiteY25" fmla="*/ 176825 h 265238"/>
              <a:gd name="connsiteX26" fmla="*/ 6743712 w 6978645"/>
              <a:gd name="connsiteY26" fmla="*/ 184863 h 265238"/>
              <a:gd name="connsiteX27" fmla="*/ 6888392 w 6978645"/>
              <a:gd name="connsiteY27" fmla="*/ 192900 h 265238"/>
              <a:gd name="connsiteX28" fmla="*/ 6952695 w 6978645"/>
              <a:gd name="connsiteY28" fmla="*/ 225050 h 265238"/>
              <a:gd name="connsiteX29" fmla="*/ 6976808 w 6978645"/>
              <a:gd name="connsiteY29" fmla="*/ 241125 h 265238"/>
              <a:gd name="connsiteX30" fmla="*/ 6976808 w 6978645"/>
              <a:gd name="connsiteY30" fmla="*/ 265238 h 265238"/>
              <a:gd name="connsiteX0" fmla="*/ 0 w 6978645"/>
              <a:gd name="connsiteY0" fmla="*/ 265238 h 265238"/>
              <a:gd name="connsiteX1" fmla="*/ 48226 w 6978645"/>
              <a:gd name="connsiteY1" fmla="*/ 241125 h 265238"/>
              <a:gd name="connsiteX2" fmla="*/ 72340 w 6978645"/>
              <a:gd name="connsiteY2" fmla="*/ 217013 h 265238"/>
              <a:gd name="connsiteX3" fmla="*/ 96453 w 6978645"/>
              <a:gd name="connsiteY3" fmla="*/ 200938 h 265238"/>
              <a:gd name="connsiteX4" fmla="*/ 297398 w 6978645"/>
              <a:gd name="connsiteY4" fmla="*/ 96450 h 265238"/>
              <a:gd name="connsiteX5" fmla="*/ 321511 w 6978645"/>
              <a:gd name="connsiteY5" fmla="*/ 88413 h 265238"/>
              <a:gd name="connsiteX6" fmla="*/ 345625 w 6978645"/>
              <a:gd name="connsiteY6" fmla="*/ 80375 h 265238"/>
              <a:gd name="connsiteX7" fmla="*/ 490305 w 6978645"/>
              <a:gd name="connsiteY7" fmla="*/ 64300 h 265238"/>
              <a:gd name="connsiteX8" fmla="*/ 570683 w 6978645"/>
              <a:gd name="connsiteY8" fmla="*/ 48225 h 265238"/>
              <a:gd name="connsiteX9" fmla="*/ 795742 w 6978645"/>
              <a:gd name="connsiteY9" fmla="*/ 32150 h 265238"/>
              <a:gd name="connsiteX10" fmla="*/ 980611 w 6978645"/>
              <a:gd name="connsiteY10" fmla="*/ 8038 h 265238"/>
              <a:gd name="connsiteX11" fmla="*/ 1028838 w 6978645"/>
              <a:gd name="connsiteY11" fmla="*/ 0 h 265238"/>
              <a:gd name="connsiteX12" fmla="*/ 3922445 w 6978645"/>
              <a:gd name="connsiteY12" fmla="*/ 0 h 265238"/>
              <a:gd name="connsiteX13" fmla="*/ 4123390 w 6978645"/>
              <a:gd name="connsiteY13" fmla="*/ 24113 h 265238"/>
              <a:gd name="connsiteX14" fmla="*/ 4187692 w 6978645"/>
              <a:gd name="connsiteY14" fmla="*/ 32150 h 265238"/>
              <a:gd name="connsiteX15" fmla="*/ 4428826 w 6978645"/>
              <a:gd name="connsiteY15" fmla="*/ 64300 h 265238"/>
              <a:gd name="connsiteX16" fmla="*/ 4573507 w 6978645"/>
              <a:gd name="connsiteY16" fmla="*/ 72338 h 265238"/>
              <a:gd name="connsiteX17" fmla="*/ 4621733 w 6978645"/>
              <a:gd name="connsiteY17" fmla="*/ 80375 h 265238"/>
              <a:gd name="connsiteX18" fmla="*/ 5666647 w 6978645"/>
              <a:gd name="connsiteY18" fmla="*/ 112525 h 265238"/>
              <a:gd name="connsiteX19" fmla="*/ 5851517 w 6978645"/>
              <a:gd name="connsiteY19" fmla="*/ 128600 h 265238"/>
              <a:gd name="connsiteX20" fmla="*/ 6446314 w 6978645"/>
              <a:gd name="connsiteY20" fmla="*/ 136638 h 265238"/>
              <a:gd name="connsiteX21" fmla="*/ 6518654 w 6978645"/>
              <a:gd name="connsiteY21" fmla="*/ 144675 h 265238"/>
              <a:gd name="connsiteX22" fmla="*/ 6566881 w 6978645"/>
              <a:gd name="connsiteY22" fmla="*/ 152713 h 265238"/>
              <a:gd name="connsiteX23" fmla="*/ 6623145 w 6978645"/>
              <a:gd name="connsiteY23" fmla="*/ 160750 h 265238"/>
              <a:gd name="connsiteX24" fmla="*/ 6711561 w 6978645"/>
              <a:gd name="connsiteY24" fmla="*/ 176825 h 265238"/>
              <a:gd name="connsiteX25" fmla="*/ 6743712 w 6978645"/>
              <a:gd name="connsiteY25" fmla="*/ 184863 h 265238"/>
              <a:gd name="connsiteX26" fmla="*/ 6888392 w 6978645"/>
              <a:gd name="connsiteY26" fmla="*/ 192900 h 265238"/>
              <a:gd name="connsiteX27" fmla="*/ 6952695 w 6978645"/>
              <a:gd name="connsiteY27" fmla="*/ 225050 h 265238"/>
              <a:gd name="connsiteX28" fmla="*/ 6976808 w 6978645"/>
              <a:gd name="connsiteY28" fmla="*/ 241125 h 265238"/>
              <a:gd name="connsiteX29" fmla="*/ 6976808 w 6978645"/>
              <a:gd name="connsiteY29" fmla="*/ 265238 h 265238"/>
              <a:gd name="connsiteX0" fmla="*/ 0 w 6978645"/>
              <a:gd name="connsiteY0" fmla="*/ 265238 h 265238"/>
              <a:gd name="connsiteX1" fmla="*/ 48226 w 6978645"/>
              <a:gd name="connsiteY1" fmla="*/ 241125 h 265238"/>
              <a:gd name="connsiteX2" fmla="*/ 72340 w 6978645"/>
              <a:gd name="connsiteY2" fmla="*/ 217013 h 265238"/>
              <a:gd name="connsiteX3" fmla="*/ 297398 w 6978645"/>
              <a:gd name="connsiteY3" fmla="*/ 96450 h 265238"/>
              <a:gd name="connsiteX4" fmla="*/ 321511 w 6978645"/>
              <a:gd name="connsiteY4" fmla="*/ 88413 h 265238"/>
              <a:gd name="connsiteX5" fmla="*/ 345625 w 6978645"/>
              <a:gd name="connsiteY5" fmla="*/ 80375 h 265238"/>
              <a:gd name="connsiteX6" fmla="*/ 490305 w 6978645"/>
              <a:gd name="connsiteY6" fmla="*/ 64300 h 265238"/>
              <a:gd name="connsiteX7" fmla="*/ 570683 w 6978645"/>
              <a:gd name="connsiteY7" fmla="*/ 48225 h 265238"/>
              <a:gd name="connsiteX8" fmla="*/ 795742 w 6978645"/>
              <a:gd name="connsiteY8" fmla="*/ 32150 h 265238"/>
              <a:gd name="connsiteX9" fmla="*/ 980611 w 6978645"/>
              <a:gd name="connsiteY9" fmla="*/ 8038 h 265238"/>
              <a:gd name="connsiteX10" fmla="*/ 1028838 w 6978645"/>
              <a:gd name="connsiteY10" fmla="*/ 0 h 265238"/>
              <a:gd name="connsiteX11" fmla="*/ 3922445 w 6978645"/>
              <a:gd name="connsiteY11" fmla="*/ 0 h 265238"/>
              <a:gd name="connsiteX12" fmla="*/ 4123390 w 6978645"/>
              <a:gd name="connsiteY12" fmla="*/ 24113 h 265238"/>
              <a:gd name="connsiteX13" fmla="*/ 4187692 w 6978645"/>
              <a:gd name="connsiteY13" fmla="*/ 32150 h 265238"/>
              <a:gd name="connsiteX14" fmla="*/ 4428826 w 6978645"/>
              <a:gd name="connsiteY14" fmla="*/ 64300 h 265238"/>
              <a:gd name="connsiteX15" fmla="*/ 4573507 w 6978645"/>
              <a:gd name="connsiteY15" fmla="*/ 72338 h 265238"/>
              <a:gd name="connsiteX16" fmla="*/ 4621733 w 6978645"/>
              <a:gd name="connsiteY16" fmla="*/ 80375 h 265238"/>
              <a:gd name="connsiteX17" fmla="*/ 5666647 w 6978645"/>
              <a:gd name="connsiteY17" fmla="*/ 112525 h 265238"/>
              <a:gd name="connsiteX18" fmla="*/ 5851517 w 6978645"/>
              <a:gd name="connsiteY18" fmla="*/ 128600 h 265238"/>
              <a:gd name="connsiteX19" fmla="*/ 6446314 w 6978645"/>
              <a:gd name="connsiteY19" fmla="*/ 136638 h 265238"/>
              <a:gd name="connsiteX20" fmla="*/ 6518654 w 6978645"/>
              <a:gd name="connsiteY20" fmla="*/ 144675 h 265238"/>
              <a:gd name="connsiteX21" fmla="*/ 6566881 w 6978645"/>
              <a:gd name="connsiteY21" fmla="*/ 152713 h 265238"/>
              <a:gd name="connsiteX22" fmla="*/ 6623145 w 6978645"/>
              <a:gd name="connsiteY22" fmla="*/ 160750 h 265238"/>
              <a:gd name="connsiteX23" fmla="*/ 6711561 w 6978645"/>
              <a:gd name="connsiteY23" fmla="*/ 176825 h 265238"/>
              <a:gd name="connsiteX24" fmla="*/ 6743712 w 6978645"/>
              <a:gd name="connsiteY24" fmla="*/ 184863 h 265238"/>
              <a:gd name="connsiteX25" fmla="*/ 6888392 w 6978645"/>
              <a:gd name="connsiteY25" fmla="*/ 192900 h 265238"/>
              <a:gd name="connsiteX26" fmla="*/ 6952695 w 6978645"/>
              <a:gd name="connsiteY26" fmla="*/ 225050 h 265238"/>
              <a:gd name="connsiteX27" fmla="*/ 6976808 w 6978645"/>
              <a:gd name="connsiteY27" fmla="*/ 241125 h 265238"/>
              <a:gd name="connsiteX28" fmla="*/ 6976808 w 6978645"/>
              <a:gd name="connsiteY28" fmla="*/ 265238 h 265238"/>
              <a:gd name="connsiteX0" fmla="*/ 0 w 6978645"/>
              <a:gd name="connsiteY0" fmla="*/ 265238 h 265238"/>
              <a:gd name="connsiteX1" fmla="*/ 48226 w 6978645"/>
              <a:gd name="connsiteY1" fmla="*/ 241125 h 265238"/>
              <a:gd name="connsiteX2" fmla="*/ 72340 w 6978645"/>
              <a:gd name="connsiteY2" fmla="*/ 217013 h 265238"/>
              <a:gd name="connsiteX3" fmla="*/ 297398 w 6978645"/>
              <a:gd name="connsiteY3" fmla="*/ 96450 h 265238"/>
              <a:gd name="connsiteX4" fmla="*/ 321511 w 6978645"/>
              <a:gd name="connsiteY4" fmla="*/ 88413 h 265238"/>
              <a:gd name="connsiteX5" fmla="*/ 490305 w 6978645"/>
              <a:gd name="connsiteY5" fmla="*/ 64300 h 265238"/>
              <a:gd name="connsiteX6" fmla="*/ 570683 w 6978645"/>
              <a:gd name="connsiteY6" fmla="*/ 48225 h 265238"/>
              <a:gd name="connsiteX7" fmla="*/ 795742 w 6978645"/>
              <a:gd name="connsiteY7" fmla="*/ 32150 h 265238"/>
              <a:gd name="connsiteX8" fmla="*/ 980611 w 6978645"/>
              <a:gd name="connsiteY8" fmla="*/ 8038 h 265238"/>
              <a:gd name="connsiteX9" fmla="*/ 1028838 w 6978645"/>
              <a:gd name="connsiteY9" fmla="*/ 0 h 265238"/>
              <a:gd name="connsiteX10" fmla="*/ 3922445 w 6978645"/>
              <a:gd name="connsiteY10" fmla="*/ 0 h 265238"/>
              <a:gd name="connsiteX11" fmla="*/ 4123390 w 6978645"/>
              <a:gd name="connsiteY11" fmla="*/ 24113 h 265238"/>
              <a:gd name="connsiteX12" fmla="*/ 4187692 w 6978645"/>
              <a:gd name="connsiteY12" fmla="*/ 32150 h 265238"/>
              <a:gd name="connsiteX13" fmla="*/ 4428826 w 6978645"/>
              <a:gd name="connsiteY13" fmla="*/ 64300 h 265238"/>
              <a:gd name="connsiteX14" fmla="*/ 4573507 w 6978645"/>
              <a:gd name="connsiteY14" fmla="*/ 72338 h 265238"/>
              <a:gd name="connsiteX15" fmla="*/ 4621733 w 6978645"/>
              <a:gd name="connsiteY15" fmla="*/ 80375 h 265238"/>
              <a:gd name="connsiteX16" fmla="*/ 5666647 w 6978645"/>
              <a:gd name="connsiteY16" fmla="*/ 112525 h 265238"/>
              <a:gd name="connsiteX17" fmla="*/ 5851517 w 6978645"/>
              <a:gd name="connsiteY17" fmla="*/ 128600 h 265238"/>
              <a:gd name="connsiteX18" fmla="*/ 6446314 w 6978645"/>
              <a:gd name="connsiteY18" fmla="*/ 136638 h 265238"/>
              <a:gd name="connsiteX19" fmla="*/ 6518654 w 6978645"/>
              <a:gd name="connsiteY19" fmla="*/ 144675 h 265238"/>
              <a:gd name="connsiteX20" fmla="*/ 6566881 w 6978645"/>
              <a:gd name="connsiteY20" fmla="*/ 152713 h 265238"/>
              <a:gd name="connsiteX21" fmla="*/ 6623145 w 6978645"/>
              <a:gd name="connsiteY21" fmla="*/ 160750 h 265238"/>
              <a:gd name="connsiteX22" fmla="*/ 6711561 w 6978645"/>
              <a:gd name="connsiteY22" fmla="*/ 176825 h 265238"/>
              <a:gd name="connsiteX23" fmla="*/ 6743712 w 6978645"/>
              <a:gd name="connsiteY23" fmla="*/ 184863 h 265238"/>
              <a:gd name="connsiteX24" fmla="*/ 6888392 w 6978645"/>
              <a:gd name="connsiteY24" fmla="*/ 192900 h 265238"/>
              <a:gd name="connsiteX25" fmla="*/ 6952695 w 6978645"/>
              <a:gd name="connsiteY25" fmla="*/ 225050 h 265238"/>
              <a:gd name="connsiteX26" fmla="*/ 6976808 w 6978645"/>
              <a:gd name="connsiteY26" fmla="*/ 241125 h 265238"/>
              <a:gd name="connsiteX27" fmla="*/ 6976808 w 6978645"/>
              <a:gd name="connsiteY27" fmla="*/ 265238 h 265238"/>
              <a:gd name="connsiteX0" fmla="*/ 0 w 6978645"/>
              <a:gd name="connsiteY0" fmla="*/ 265238 h 265238"/>
              <a:gd name="connsiteX1" fmla="*/ 48226 w 6978645"/>
              <a:gd name="connsiteY1" fmla="*/ 241125 h 265238"/>
              <a:gd name="connsiteX2" fmla="*/ 72340 w 6978645"/>
              <a:gd name="connsiteY2" fmla="*/ 217013 h 265238"/>
              <a:gd name="connsiteX3" fmla="*/ 297398 w 6978645"/>
              <a:gd name="connsiteY3" fmla="*/ 96450 h 265238"/>
              <a:gd name="connsiteX4" fmla="*/ 321511 w 6978645"/>
              <a:gd name="connsiteY4" fmla="*/ 88413 h 265238"/>
              <a:gd name="connsiteX5" fmla="*/ 570683 w 6978645"/>
              <a:gd name="connsiteY5" fmla="*/ 48225 h 265238"/>
              <a:gd name="connsiteX6" fmla="*/ 795742 w 6978645"/>
              <a:gd name="connsiteY6" fmla="*/ 32150 h 265238"/>
              <a:gd name="connsiteX7" fmla="*/ 980611 w 6978645"/>
              <a:gd name="connsiteY7" fmla="*/ 8038 h 265238"/>
              <a:gd name="connsiteX8" fmla="*/ 1028838 w 6978645"/>
              <a:gd name="connsiteY8" fmla="*/ 0 h 265238"/>
              <a:gd name="connsiteX9" fmla="*/ 3922445 w 6978645"/>
              <a:gd name="connsiteY9" fmla="*/ 0 h 265238"/>
              <a:gd name="connsiteX10" fmla="*/ 4123390 w 6978645"/>
              <a:gd name="connsiteY10" fmla="*/ 24113 h 265238"/>
              <a:gd name="connsiteX11" fmla="*/ 4187692 w 6978645"/>
              <a:gd name="connsiteY11" fmla="*/ 32150 h 265238"/>
              <a:gd name="connsiteX12" fmla="*/ 4428826 w 6978645"/>
              <a:gd name="connsiteY12" fmla="*/ 64300 h 265238"/>
              <a:gd name="connsiteX13" fmla="*/ 4573507 w 6978645"/>
              <a:gd name="connsiteY13" fmla="*/ 72338 h 265238"/>
              <a:gd name="connsiteX14" fmla="*/ 4621733 w 6978645"/>
              <a:gd name="connsiteY14" fmla="*/ 80375 h 265238"/>
              <a:gd name="connsiteX15" fmla="*/ 5666647 w 6978645"/>
              <a:gd name="connsiteY15" fmla="*/ 112525 h 265238"/>
              <a:gd name="connsiteX16" fmla="*/ 5851517 w 6978645"/>
              <a:gd name="connsiteY16" fmla="*/ 128600 h 265238"/>
              <a:gd name="connsiteX17" fmla="*/ 6446314 w 6978645"/>
              <a:gd name="connsiteY17" fmla="*/ 136638 h 265238"/>
              <a:gd name="connsiteX18" fmla="*/ 6518654 w 6978645"/>
              <a:gd name="connsiteY18" fmla="*/ 144675 h 265238"/>
              <a:gd name="connsiteX19" fmla="*/ 6566881 w 6978645"/>
              <a:gd name="connsiteY19" fmla="*/ 152713 h 265238"/>
              <a:gd name="connsiteX20" fmla="*/ 6623145 w 6978645"/>
              <a:gd name="connsiteY20" fmla="*/ 160750 h 265238"/>
              <a:gd name="connsiteX21" fmla="*/ 6711561 w 6978645"/>
              <a:gd name="connsiteY21" fmla="*/ 176825 h 265238"/>
              <a:gd name="connsiteX22" fmla="*/ 6743712 w 6978645"/>
              <a:gd name="connsiteY22" fmla="*/ 184863 h 265238"/>
              <a:gd name="connsiteX23" fmla="*/ 6888392 w 6978645"/>
              <a:gd name="connsiteY23" fmla="*/ 192900 h 265238"/>
              <a:gd name="connsiteX24" fmla="*/ 6952695 w 6978645"/>
              <a:gd name="connsiteY24" fmla="*/ 225050 h 265238"/>
              <a:gd name="connsiteX25" fmla="*/ 6976808 w 6978645"/>
              <a:gd name="connsiteY25" fmla="*/ 241125 h 265238"/>
              <a:gd name="connsiteX26" fmla="*/ 6976808 w 6978645"/>
              <a:gd name="connsiteY26" fmla="*/ 265238 h 265238"/>
              <a:gd name="connsiteX0" fmla="*/ 0 w 6978645"/>
              <a:gd name="connsiteY0" fmla="*/ 265238 h 265238"/>
              <a:gd name="connsiteX1" fmla="*/ 48226 w 6978645"/>
              <a:gd name="connsiteY1" fmla="*/ 241125 h 265238"/>
              <a:gd name="connsiteX2" fmla="*/ 72340 w 6978645"/>
              <a:gd name="connsiteY2" fmla="*/ 217013 h 265238"/>
              <a:gd name="connsiteX3" fmla="*/ 297398 w 6978645"/>
              <a:gd name="connsiteY3" fmla="*/ 96450 h 265238"/>
              <a:gd name="connsiteX4" fmla="*/ 321511 w 6978645"/>
              <a:gd name="connsiteY4" fmla="*/ 88413 h 265238"/>
              <a:gd name="connsiteX5" fmla="*/ 570683 w 6978645"/>
              <a:gd name="connsiteY5" fmla="*/ 48225 h 265238"/>
              <a:gd name="connsiteX6" fmla="*/ 795742 w 6978645"/>
              <a:gd name="connsiteY6" fmla="*/ 32150 h 265238"/>
              <a:gd name="connsiteX7" fmla="*/ 980611 w 6978645"/>
              <a:gd name="connsiteY7" fmla="*/ 8038 h 265238"/>
              <a:gd name="connsiteX8" fmla="*/ 3922445 w 6978645"/>
              <a:gd name="connsiteY8" fmla="*/ 0 h 265238"/>
              <a:gd name="connsiteX9" fmla="*/ 4123390 w 6978645"/>
              <a:gd name="connsiteY9" fmla="*/ 24113 h 265238"/>
              <a:gd name="connsiteX10" fmla="*/ 4187692 w 6978645"/>
              <a:gd name="connsiteY10" fmla="*/ 32150 h 265238"/>
              <a:gd name="connsiteX11" fmla="*/ 4428826 w 6978645"/>
              <a:gd name="connsiteY11" fmla="*/ 64300 h 265238"/>
              <a:gd name="connsiteX12" fmla="*/ 4573507 w 6978645"/>
              <a:gd name="connsiteY12" fmla="*/ 72338 h 265238"/>
              <a:gd name="connsiteX13" fmla="*/ 4621733 w 6978645"/>
              <a:gd name="connsiteY13" fmla="*/ 80375 h 265238"/>
              <a:gd name="connsiteX14" fmla="*/ 5666647 w 6978645"/>
              <a:gd name="connsiteY14" fmla="*/ 112525 h 265238"/>
              <a:gd name="connsiteX15" fmla="*/ 5851517 w 6978645"/>
              <a:gd name="connsiteY15" fmla="*/ 128600 h 265238"/>
              <a:gd name="connsiteX16" fmla="*/ 6446314 w 6978645"/>
              <a:gd name="connsiteY16" fmla="*/ 136638 h 265238"/>
              <a:gd name="connsiteX17" fmla="*/ 6518654 w 6978645"/>
              <a:gd name="connsiteY17" fmla="*/ 144675 h 265238"/>
              <a:gd name="connsiteX18" fmla="*/ 6566881 w 6978645"/>
              <a:gd name="connsiteY18" fmla="*/ 152713 h 265238"/>
              <a:gd name="connsiteX19" fmla="*/ 6623145 w 6978645"/>
              <a:gd name="connsiteY19" fmla="*/ 160750 h 265238"/>
              <a:gd name="connsiteX20" fmla="*/ 6711561 w 6978645"/>
              <a:gd name="connsiteY20" fmla="*/ 176825 h 265238"/>
              <a:gd name="connsiteX21" fmla="*/ 6743712 w 6978645"/>
              <a:gd name="connsiteY21" fmla="*/ 184863 h 265238"/>
              <a:gd name="connsiteX22" fmla="*/ 6888392 w 6978645"/>
              <a:gd name="connsiteY22" fmla="*/ 192900 h 265238"/>
              <a:gd name="connsiteX23" fmla="*/ 6952695 w 6978645"/>
              <a:gd name="connsiteY23" fmla="*/ 225050 h 265238"/>
              <a:gd name="connsiteX24" fmla="*/ 6976808 w 6978645"/>
              <a:gd name="connsiteY24" fmla="*/ 241125 h 265238"/>
              <a:gd name="connsiteX25" fmla="*/ 6976808 w 6978645"/>
              <a:gd name="connsiteY25" fmla="*/ 265238 h 265238"/>
              <a:gd name="connsiteX0" fmla="*/ 0 w 6978645"/>
              <a:gd name="connsiteY0" fmla="*/ 265238 h 265238"/>
              <a:gd name="connsiteX1" fmla="*/ 48226 w 6978645"/>
              <a:gd name="connsiteY1" fmla="*/ 241125 h 265238"/>
              <a:gd name="connsiteX2" fmla="*/ 72340 w 6978645"/>
              <a:gd name="connsiteY2" fmla="*/ 217013 h 265238"/>
              <a:gd name="connsiteX3" fmla="*/ 297398 w 6978645"/>
              <a:gd name="connsiteY3" fmla="*/ 96450 h 265238"/>
              <a:gd name="connsiteX4" fmla="*/ 321511 w 6978645"/>
              <a:gd name="connsiteY4" fmla="*/ 88413 h 265238"/>
              <a:gd name="connsiteX5" fmla="*/ 570683 w 6978645"/>
              <a:gd name="connsiteY5" fmla="*/ 48225 h 265238"/>
              <a:gd name="connsiteX6" fmla="*/ 795742 w 6978645"/>
              <a:gd name="connsiteY6" fmla="*/ 32150 h 265238"/>
              <a:gd name="connsiteX7" fmla="*/ 980611 w 6978645"/>
              <a:gd name="connsiteY7" fmla="*/ 8038 h 265238"/>
              <a:gd name="connsiteX8" fmla="*/ 3922445 w 6978645"/>
              <a:gd name="connsiteY8" fmla="*/ 0 h 265238"/>
              <a:gd name="connsiteX9" fmla="*/ 4123390 w 6978645"/>
              <a:gd name="connsiteY9" fmla="*/ 24113 h 265238"/>
              <a:gd name="connsiteX10" fmla="*/ 4187692 w 6978645"/>
              <a:gd name="connsiteY10" fmla="*/ 32150 h 265238"/>
              <a:gd name="connsiteX11" fmla="*/ 4203768 w 6978645"/>
              <a:gd name="connsiteY11" fmla="*/ 40187 h 265238"/>
              <a:gd name="connsiteX12" fmla="*/ 4428826 w 6978645"/>
              <a:gd name="connsiteY12" fmla="*/ 64300 h 265238"/>
              <a:gd name="connsiteX13" fmla="*/ 4573507 w 6978645"/>
              <a:gd name="connsiteY13" fmla="*/ 72338 h 265238"/>
              <a:gd name="connsiteX14" fmla="*/ 4621733 w 6978645"/>
              <a:gd name="connsiteY14" fmla="*/ 80375 h 265238"/>
              <a:gd name="connsiteX15" fmla="*/ 5666647 w 6978645"/>
              <a:gd name="connsiteY15" fmla="*/ 112525 h 265238"/>
              <a:gd name="connsiteX16" fmla="*/ 5851517 w 6978645"/>
              <a:gd name="connsiteY16" fmla="*/ 128600 h 265238"/>
              <a:gd name="connsiteX17" fmla="*/ 6446314 w 6978645"/>
              <a:gd name="connsiteY17" fmla="*/ 136638 h 265238"/>
              <a:gd name="connsiteX18" fmla="*/ 6518654 w 6978645"/>
              <a:gd name="connsiteY18" fmla="*/ 144675 h 265238"/>
              <a:gd name="connsiteX19" fmla="*/ 6566881 w 6978645"/>
              <a:gd name="connsiteY19" fmla="*/ 152713 h 265238"/>
              <a:gd name="connsiteX20" fmla="*/ 6623145 w 6978645"/>
              <a:gd name="connsiteY20" fmla="*/ 160750 h 265238"/>
              <a:gd name="connsiteX21" fmla="*/ 6711561 w 6978645"/>
              <a:gd name="connsiteY21" fmla="*/ 176825 h 265238"/>
              <a:gd name="connsiteX22" fmla="*/ 6743712 w 6978645"/>
              <a:gd name="connsiteY22" fmla="*/ 184863 h 265238"/>
              <a:gd name="connsiteX23" fmla="*/ 6888392 w 6978645"/>
              <a:gd name="connsiteY23" fmla="*/ 192900 h 265238"/>
              <a:gd name="connsiteX24" fmla="*/ 6952695 w 6978645"/>
              <a:gd name="connsiteY24" fmla="*/ 225050 h 265238"/>
              <a:gd name="connsiteX25" fmla="*/ 6976808 w 6978645"/>
              <a:gd name="connsiteY25" fmla="*/ 241125 h 265238"/>
              <a:gd name="connsiteX26" fmla="*/ 6976808 w 6978645"/>
              <a:gd name="connsiteY26" fmla="*/ 265238 h 265238"/>
              <a:gd name="connsiteX0" fmla="*/ 0 w 6978645"/>
              <a:gd name="connsiteY0" fmla="*/ 265238 h 265238"/>
              <a:gd name="connsiteX1" fmla="*/ 48226 w 6978645"/>
              <a:gd name="connsiteY1" fmla="*/ 241125 h 265238"/>
              <a:gd name="connsiteX2" fmla="*/ 72340 w 6978645"/>
              <a:gd name="connsiteY2" fmla="*/ 217013 h 265238"/>
              <a:gd name="connsiteX3" fmla="*/ 297398 w 6978645"/>
              <a:gd name="connsiteY3" fmla="*/ 96450 h 265238"/>
              <a:gd name="connsiteX4" fmla="*/ 321511 w 6978645"/>
              <a:gd name="connsiteY4" fmla="*/ 88413 h 265238"/>
              <a:gd name="connsiteX5" fmla="*/ 570683 w 6978645"/>
              <a:gd name="connsiteY5" fmla="*/ 48225 h 265238"/>
              <a:gd name="connsiteX6" fmla="*/ 795742 w 6978645"/>
              <a:gd name="connsiteY6" fmla="*/ 32150 h 265238"/>
              <a:gd name="connsiteX7" fmla="*/ 980611 w 6978645"/>
              <a:gd name="connsiteY7" fmla="*/ 8038 h 265238"/>
              <a:gd name="connsiteX8" fmla="*/ 3922445 w 6978645"/>
              <a:gd name="connsiteY8" fmla="*/ 0 h 265238"/>
              <a:gd name="connsiteX9" fmla="*/ 4123390 w 6978645"/>
              <a:gd name="connsiteY9" fmla="*/ 24113 h 265238"/>
              <a:gd name="connsiteX10" fmla="*/ 4187692 w 6978645"/>
              <a:gd name="connsiteY10" fmla="*/ 32150 h 265238"/>
              <a:gd name="connsiteX11" fmla="*/ 4428826 w 6978645"/>
              <a:gd name="connsiteY11" fmla="*/ 64300 h 265238"/>
              <a:gd name="connsiteX12" fmla="*/ 4573507 w 6978645"/>
              <a:gd name="connsiteY12" fmla="*/ 72338 h 265238"/>
              <a:gd name="connsiteX13" fmla="*/ 4621733 w 6978645"/>
              <a:gd name="connsiteY13" fmla="*/ 80375 h 265238"/>
              <a:gd name="connsiteX14" fmla="*/ 5666647 w 6978645"/>
              <a:gd name="connsiteY14" fmla="*/ 112525 h 265238"/>
              <a:gd name="connsiteX15" fmla="*/ 5851517 w 6978645"/>
              <a:gd name="connsiteY15" fmla="*/ 128600 h 265238"/>
              <a:gd name="connsiteX16" fmla="*/ 6446314 w 6978645"/>
              <a:gd name="connsiteY16" fmla="*/ 136638 h 265238"/>
              <a:gd name="connsiteX17" fmla="*/ 6518654 w 6978645"/>
              <a:gd name="connsiteY17" fmla="*/ 144675 h 265238"/>
              <a:gd name="connsiteX18" fmla="*/ 6566881 w 6978645"/>
              <a:gd name="connsiteY18" fmla="*/ 152713 h 265238"/>
              <a:gd name="connsiteX19" fmla="*/ 6623145 w 6978645"/>
              <a:gd name="connsiteY19" fmla="*/ 160750 h 265238"/>
              <a:gd name="connsiteX20" fmla="*/ 6711561 w 6978645"/>
              <a:gd name="connsiteY20" fmla="*/ 176825 h 265238"/>
              <a:gd name="connsiteX21" fmla="*/ 6743712 w 6978645"/>
              <a:gd name="connsiteY21" fmla="*/ 184863 h 265238"/>
              <a:gd name="connsiteX22" fmla="*/ 6888392 w 6978645"/>
              <a:gd name="connsiteY22" fmla="*/ 192900 h 265238"/>
              <a:gd name="connsiteX23" fmla="*/ 6952695 w 6978645"/>
              <a:gd name="connsiteY23" fmla="*/ 225050 h 265238"/>
              <a:gd name="connsiteX24" fmla="*/ 6976808 w 6978645"/>
              <a:gd name="connsiteY24" fmla="*/ 241125 h 265238"/>
              <a:gd name="connsiteX25" fmla="*/ 6976808 w 6978645"/>
              <a:gd name="connsiteY25" fmla="*/ 265238 h 265238"/>
              <a:gd name="connsiteX0" fmla="*/ 0 w 6978645"/>
              <a:gd name="connsiteY0" fmla="*/ 265238 h 265238"/>
              <a:gd name="connsiteX1" fmla="*/ 48226 w 6978645"/>
              <a:gd name="connsiteY1" fmla="*/ 241125 h 265238"/>
              <a:gd name="connsiteX2" fmla="*/ 72340 w 6978645"/>
              <a:gd name="connsiteY2" fmla="*/ 217013 h 265238"/>
              <a:gd name="connsiteX3" fmla="*/ 297398 w 6978645"/>
              <a:gd name="connsiteY3" fmla="*/ 96450 h 265238"/>
              <a:gd name="connsiteX4" fmla="*/ 321511 w 6978645"/>
              <a:gd name="connsiteY4" fmla="*/ 88413 h 265238"/>
              <a:gd name="connsiteX5" fmla="*/ 570683 w 6978645"/>
              <a:gd name="connsiteY5" fmla="*/ 48225 h 265238"/>
              <a:gd name="connsiteX6" fmla="*/ 795742 w 6978645"/>
              <a:gd name="connsiteY6" fmla="*/ 32150 h 265238"/>
              <a:gd name="connsiteX7" fmla="*/ 980611 w 6978645"/>
              <a:gd name="connsiteY7" fmla="*/ 8038 h 265238"/>
              <a:gd name="connsiteX8" fmla="*/ 3922445 w 6978645"/>
              <a:gd name="connsiteY8" fmla="*/ 0 h 265238"/>
              <a:gd name="connsiteX9" fmla="*/ 4187692 w 6978645"/>
              <a:gd name="connsiteY9" fmla="*/ 32150 h 265238"/>
              <a:gd name="connsiteX10" fmla="*/ 4428826 w 6978645"/>
              <a:gd name="connsiteY10" fmla="*/ 64300 h 265238"/>
              <a:gd name="connsiteX11" fmla="*/ 4573507 w 6978645"/>
              <a:gd name="connsiteY11" fmla="*/ 72338 h 265238"/>
              <a:gd name="connsiteX12" fmla="*/ 4621733 w 6978645"/>
              <a:gd name="connsiteY12" fmla="*/ 80375 h 265238"/>
              <a:gd name="connsiteX13" fmla="*/ 5666647 w 6978645"/>
              <a:gd name="connsiteY13" fmla="*/ 112525 h 265238"/>
              <a:gd name="connsiteX14" fmla="*/ 5851517 w 6978645"/>
              <a:gd name="connsiteY14" fmla="*/ 128600 h 265238"/>
              <a:gd name="connsiteX15" fmla="*/ 6446314 w 6978645"/>
              <a:gd name="connsiteY15" fmla="*/ 136638 h 265238"/>
              <a:gd name="connsiteX16" fmla="*/ 6518654 w 6978645"/>
              <a:gd name="connsiteY16" fmla="*/ 144675 h 265238"/>
              <a:gd name="connsiteX17" fmla="*/ 6566881 w 6978645"/>
              <a:gd name="connsiteY17" fmla="*/ 152713 h 265238"/>
              <a:gd name="connsiteX18" fmla="*/ 6623145 w 6978645"/>
              <a:gd name="connsiteY18" fmla="*/ 160750 h 265238"/>
              <a:gd name="connsiteX19" fmla="*/ 6711561 w 6978645"/>
              <a:gd name="connsiteY19" fmla="*/ 176825 h 265238"/>
              <a:gd name="connsiteX20" fmla="*/ 6743712 w 6978645"/>
              <a:gd name="connsiteY20" fmla="*/ 184863 h 265238"/>
              <a:gd name="connsiteX21" fmla="*/ 6888392 w 6978645"/>
              <a:gd name="connsiteY21" fmla="*/ 192900 h 265238"/>
              <a:gd name="connsiteX22" fmla="*/ 6952695 w 6978645"/>
              <a:gd name="connsiteY22" fmla="*/ 225050 h 265238"/>
              <a:gd name="connsiteX23" fmla="*/ 6976808 w 6978645"/>
              <a:gd name="connsiteY23" fmla="*/ 241125 h 265238"/>
              <a:gd name="connsiteX24" fmla="*/ 6976808 w 6978645"/>
              <a:gd name="connsiteY24" fmla="*/ 265238 h 265238"/>
              <a:gd name="connsiteX0" fmla="*/ 0 w 6978645"/>
              <a:gd name="connsiteY0" fmla="*/ 265238 h 265238"/>
              <a:gd name="connsiteX1" fmla="*/ 48226 w 6978645"/>
              <a:gd name="connsiteY1" fmla="*/ 241125 h 265238"/>
              <a:gd name="connsiteX2" fmla="*/ 72340 w 6978645"/>
              <a:gd name="connsiteY2" fmla="*/ 217013 h 265238"/>
              <a:gd name="connsiteX3" fmla="*/ 297398 w 6978645"/>
              <a:gd name="connsiteY3" fmla="*/ 96450 h 265238"/>
              <a:gd name="connsiteX4" fmla="*/ 321511 w 6978645"/>
              <a:gd name="connsiteY4" fmla="*/ 88413 h 265238"/>
              <a:gd name="connsiteX5" fmla="*/ 570683 w 6978645"/>
              <a:gd name="connsiteY5" fmla="*/ 48225 h 265238"/>
              <a:gd name="connsiteX6" fmla="*/ 795742 w 6978645"/>
              <a:gd name="connsiteY6" fmla="*/ 32150 h 265238"/>
              <a:gd name="connsiteX7" fmla="*/ 980611 w 6978645"/>
              <a:gd name="connsiteY7" fmla="*/ 8038 h 265238"/>
              <a:gd name="connsiteX8" fmla="*/ 3922445 w 6978645"/>
              <a:gd name="connsiteY8" fmla="*/ 0 h 265238"/>
              <a:gd name="connsiteX9" fmla="*/ 4428826 w 6978645"/>
              <a:gd name="connsiteY9" fmla="*/ 64300 h 265238"/>
              <a:gd name="connsiteX10" fmla="*/ 4573507 w 6978645"/>
              <a:gd name="connsiteY10" fmla="*/ 72338 h 265238"/>
              <a:gd name="connsiteX11" fmla="*/ 4621733 w 6978645"/>
              <a:gd name="connsiteY11" fmla="*/ 80375 h 265238"/>
              <a:gd name="connsiteX12" fmla="*/ 5666647 w 6978645"/>
              <a:gd name="connsiteY12" fmla="*/ 112525 h 265238"/>
              <a:gd name="connsiteX13" fmla="*/ 5851517 w 6978645"/>
              <a:gd name="connsiteY13" fmla="*/ 128600 h 265238"/>
              <a:gd name="connsiteX14" fmla="*/ 6446314 w 6978645"/>
              <a:gd name="connsiteY14" fmla="*/ 136638 h 265238"/>
              <a:gd name="connsiteX15" fmla="*/ 6518654 w 6978645"/>
              <a:gd name="connsiteY15" fmla="*/ 144675 h 265238"/>
              <a:gd name="connsiteX16" fmla="*/ 6566881 w 6978645"/>
              <a:gd name="connsiteY16" fmla="*/ 152713 h 265238"/>
              <a:gd name="connsiteX17" fmla="*/ 6623145 w 6978645"/>
              <a:gd name="connsiteY17" fmla="*/ 160750 h 265238"/>
              <a:gd name="connsiteX18" fmla="*/ 6711561 w 6978645"/>
              <a:gd name="connsiteY18" fmla="*/ 176825 h 265238"/>
              <a:gd name="connsiteX19" fmla="*/ 6743712 w 6978645"/>
              <a:gd name="connsiteY19" fmla="*/ 184863 h 265238"/>
              <a:gd name="connsiteX20" fmla="*/ 6888392 w 6978645"/>
              <a:gd name="connsiteY20" fmla="*/ 192900 h 265238"/>
              <a:gd name="connsiteX21" fmla="*/ 6952695 w 6978645"/>
              <a:gd name="connsiteY21" fmla="*/ 225050 h 265238"/>
              <a:gd name="connsiteX22" fmla="*/ 6976808 w 6978645"/>
              <a:gd name="connsiteY22" fmla="*/ 241125 h 265238"/>
              <a:gd name="connsiteX23" fmla="*/ 6976808 w 6978645"/>
              <a:gd name="connsiteY23" fmla="*/ 265238 h 265238"/>
              <a:gd name="connsiteX0" fmla="*/ 0 w 6978645"/>
              <a:gd name="connsiteY0" fmla="*/ 265238 h 265238"/>
              <a:gd name="connsiteX1" fmla="*/ 48226 w 6978645"/>
              <a:gd name="connsiteY1" fmla="*/ 241125 h 265238"/>
              <a:gd name="connsiteX2" fmla="*/ 72340 w 6978645"/>
              <a:gd name="connsiteY2" fmla="*/ 217013 h 265238"/>
              <a:gd name="connsiteX3" fmla="*/ 297398 w 6978645"/>
              <a:gd name="connsiteY3" fmla="*/ 96450 h 265238"/>
              <a:gd name="connsiteX4" fmla="*/ 321511 w 6978645"/>
              <a:gd name="connsiteY4" fmla="*/ 88413 h 265238"/>
              <a:gd name="connsiteX5" fmla="*/ 570683 w 6978645"/>
              <a:gd name="connsiteY5" fmla="*/ 48225 h 265238"/>
              <a:gd name="connsiteX6" fmla="*/ 795742 w 6978645"/>
              <a:gd name="connsiteY6" fmla="*/ 32150 h 265238"/>
              <a:gd name="connsiteX7" fmla="*/ 980611 w 6978645"/>
              <a:gd name="connsiteY7" fmla="*/ 8038 h 265238"/>
              <a:gd name="connsiteX8" fmla="*/ 3922445 w 6978645"/>
              <a:gd name="connsiteY8" fmla="*/ 0 h 265238"/>
              <a:gd name="connsiteX9" fmla="*/ 4573507 w 6978645"/>
              <a:gd name="connsiteY9" fmla="*/ 72338 h 265238"/>
              <a:gd name="connsiteX10" fmla="*/ 4621733 w 6978645"/>
              <a:gd name="connsiteY10" fmla="*/ 80375 h 265238"/>
              <a:gd name="connsiteX11" fmla="*/ 5666647 w 6978645"/>
              <a:gd name="connsiteY11" fmla="*/ 112525 h 265238"/>
              <a:gd name="connsiteX12" fmla="*/ 5851517 w 6978645"/>
              <a:gd name="connsiteY12" fmla="*/ 128600 h 265238"/>
              <a:gd name="connsiteX13" fmla="*/ 6446314 w 6978645"/>
              <a:gd name="connsiteY13" fmla="*/ 136638 h 265238"/>
              <a:gd name="connsiteX14" fmla="*/ 6518654 w 6978645"/>
              <a:gd name="connsiteY14" fmla="*/ 144675 h 265238"/>
              <a:gd name="connsiteX15" fmla="*/ 6566881 w 6978645"/>
              <a:gd name="connsiteY15" fmla="*/ 152713 h 265238"/>
              <a:gd name="connsiteX16" fmla="*/ 6623145 w 6978645"/>
              <a:gd name="connsiteY16" fmla="*/ 160750 h 265238"/>
              <a:gd name="connsiteX17" fmla="*/ 6711561 w 6978645"/>
              <a:gd name="connsiteY17" fmla="*/ 176825 h 265238"/>
              <a:gd name="connsiteX18" fmla="*/ 6743712 w 6978645"/>
              <a:gd name="connsiteY18" fmla="*/ 184863 h 265238"/>
              <a:gd name="connsiteX19" fmla="*/ 6888392 w 6978645"/>
              <a:gd name="connsiteY19" fmla="*/ 192900 h 265238"/>
              <a:gd name="connsiteX20" fmla="*/ 6952695 w 6978645"/>
              <a:gd name="connsiteY20" fmla="*/ 225050 h 265238"/>
              <a:gd name="connsiteX21" fmla="*/ 6976808 w 6978645"/>
              <a:gd name="connsiteY21" fmla="*/ 241125 h 265238"/>
              <a:gd name="connsiteX22" fmla="*/ 6976808 w 6978645"/>
              <a:gd name="connsiteY22" fmla="*/ 265238 h 265238"/>
              <a:gd name="connsiteX0" fmla="*/ 0 w 6978645"/>
              <a:gd name="connsiteY0" fmla="*/ 265238 h 265238"/>
              <a:gd name="connsiteX1" fmla="*/ 48226 w 6978645"/>
              <a:gd name="connsiteY1" fmla="*/ 241125 h 265238"/>
              <a:gd name="connsiteX2" fmla="*/ 72340 w 6978645"/>
              <a:gd name="connsiteY2" fmla="*/ 217013 h 265238"/>
              <a:gd name="connsiteX3" fmla="*/ 297398 w 6978645"/>
              <a:gd name="connsiteY3" fmla="*/ 96450 h 265238"/>
              <a:gd name="connsiteX4" fmla="*/ 321511 w 6978645"/>
              <a:gd name="connsiteY4" fmla="*/ 88413 h 265238"/>
              <a:gd name="connsiteX5" fmla="*/ 570683 w 6978645"/>
              <a:gd name="connsiteY5" fmla="*/ 48225 h 265238"/>
              <a:gd name="connsiteX6" fmla="*/ 795742 w 6978645"/>
              <a:gd name="connsiteY6" fmla="*/ 32150 h 265238"/>
              <a:gd name="connsiteX7" fmla="*/ 980611 w 6978645"/>
              <a:gd name="connsiteY7" fmla="*/ 8038 h 265238"/>
              <a:gd name="connsiteX8" fmla="*/ 3922445 w 6978645"/>
              <a:gd name="connsiteY8" fmla="*/ 0 h 265238"/>
              <a:gd name="connsiteX9" fmla="*/ 4621733 w 6978645"/>
              <a:gd name="connsiteY9" fmla="*/ 80375 h 265238"/>
              <a:gd name="connsiteX10" fmla="*/ 5666647 w 6978645"/>
              <a:gd name="connsiteY10" fmla="*/ 112525 h 265238"/>
              <a:gd name="connsiteX11" fmla="*/ 5851517 w 6978645"/>
              <a:gd name="connsiteY11" fmla="*/ 128600 h 265238"/>
              <a:gd name="connsiteX12" fmla="*/ 6446314 w 6978645"/>
              <a:gd name="connsiteY12" fmla="*/ 136638 h 265238"/>
              <a:gd name="connsiteX13" fmla="*/ 6518654 w 6978645"/>
              <a:gd name="connsiteY13" fmla="*/ 144675 h 265238"/>
              <a:gd name="connsiteX14" fmla="*/ 6566881 w 6978645"/>
              <a:gd name="connsiteY14" fmla="*/ 152713 h 265238"/>
              <a:gd name="connsiteX15" fmla="*/ 6623145 w 6978645"/>
              <a:gd name="connsiteY15" fmla="*/ 160750 h 265238"/>
              <a:gd name="connsiteX16" fmla="*/ 6711561 w 6978645"/>
              <a:gd name="connsiteY16" fmla="*/ 176825 h 265238"/>
              <a:gd name="connsiteX17" fmla="*/ 6743712 w 6978645"/>
              <a:gd name="connsiteY17" fmla="*/ 184863 h 265238"/>
              <a:gd name="connsiteX18" fmla="*/ 6888392 w 6978645"/>
              <a:gd name="connsiteY18" fmla="*/ 192900 h 265238"/>
              <a:gd name="connsiteX19" fmla="*/ 6952695 w 6978645"/>
              <a:gd name="connsiteY19" fmla="*/ 225050 h 265238"/>
              <a:gd name="connsiteX20" fmla="*/ 6976808 w 6978645"/>
              <a:gd name="connsiteY20" fmla="*/ 241125 h 265238"/>
              <a:gd name="connsiteX21" fmla="*/ 6976808 w 6978645"/>
              <a:gd name="connsiteY21" fmla="*/ 265238 h 265238"/>
              <a:gd name="connsiteX0" fmla="*/ 0 w 6978645"/>
              <a:gd name="connsiteY0" fmla="*/ 265238 h 265238"/>
              <a:gd name="connsiteX1" fmla="*/ 48226 w 6978645"/>
              <a:gd name="connsiteY1" fmla="*/ 241125 h 265238"/>
              <a:gd name="connsiteX2" fmla="*/ 72340 w 6978645"/>
              <a:gd name="connsiteY2" fmla="*/ 217013 h 265238"/>
              <a:gd name="connsiteX3" fmla="*/ 297398 w 6978645"/>
              <a:gd name="connsiteY3" fmla="*/ 96450 h 265238"/>
              <a:gd name="connsiteX4" fmla="*/ 321511 w 6978645"/>
              <a:gd name="connsiteY4" fmla="*/ 88413 h 265238"/>
              <a:gd name="connsiteX5" fmla="*/ 570683 w 6978645"/>
              <a:gd name="connsiteY5" fmla="*/ 48225 h 265238"/>
              <a:gd name="connsiteX6" fmla="*/ 795742 w 6978645"/>
              <a:gd name="connsiteY6" fmla="*/ 32150 h 265238"/>
              <a:gd name="connsiteX7" fmla="*/ 980611 w 6978645"/>
              <a:gd name="connsiteY7" fmla="*/ 8038 h 265238"/>
              <a:gd name="connsiteX8" fmla="*/ 3922445 w 6978645"/>
              <a:gd name="connsiteY8" fmla="*/ 0 h 265238"/>
              <a:gd name="connsiteX9" fmla="*/ 5666647 w 6978645"/>
              <a:gd name="connsiteY9" fmla="*/ 112525 h 265238"/>
              <a:gd name="connsiteX10" fmla="*/ 5851517 w 6978645"/>
              <a:gd name="connsiteY10" fmla="*/ 128600 h 265238"/>
              <a:gd name="connsiteX11" fmla="*/ 6446314 w 6978645"/>
              <a:gd name="connsiteY11" fmla="*/ 136638 h 265238"/>
              <a:gd name="connsiteX12" fmla="*/ 6518654 w 6978645"/>
              <a:gd name="connsiteY12" fmla="*/ 144675 h 265238"/>
              <a:gd name="connsiteX13" fmla="*/ 6566881 w 6978645"/>
              <a:gd name="connsiteY13" fmla="*/ 152713 h 265238"/>
              <a:gd name="connsiteX14" fmla="*/ 6623145 w 6978645"/>
              <a:gd name="connsiteY14" fmla="*/ 160750 h 265238"/>
              <a:gd name="connsiteX15" fmla="*/ 6711561 w 6978645"/>
              <a:gd name="connsiteY15" fmla="*/ 176825 h 265238"/>
              <a:gd name="connsiteX16" fmla="*/ 6743712 w 6978645"/>
              <a:gd name="connsiteY16" fmla="*/ 184863 h 265238"/>
              <a:gd name="connsiteX17" fmla="*/ 6888392 w 6978645"/>
              <a:gd name="connsiteY17" fmla="*/ 192900 h 265238"/>
              <a:gd name="connsiteX18" fmla="*/ 6952695 w 6978645"/>
              <a:gd name="connsiteY18" fmla="*/ 225050 h 265238"/>
              <a:gd name="connsiteX19" fmla="*/ 6976808 w 6978645"/>
              <a:gd name="connsiteY19" fmla="*/ 241125 h 265238"/>
              <a:gd name="connsiteX20" fmla="*/ 6976808 w 6978645"/>
              <a:gd name="connsiteY20" fmla="*/ 265238 h 265238"/>
              <a:gd name="connsiteX0" fmla="*/ 0 w 6978645"/>
              <a:gd name="connsiteY0" fmla="*/ 272904 h 272904"/>
              <a:gd name="connsiteX1" fmla="*/ 48226 w 6978645"/>
              <a:gd name="connsiteY1" fmla="*/ 248791 h 272904"/>
              <a:gd name="connsiteX2" fmla="*/ 72340 w 6978645"/>
              <a:gd name="connsiteY2" fmla="*/ 224679 h 272904"/>
              <a:gd name="connsiteX3" fmla="*/ 297398 w 6978645"/>
              <a:gd name="connsiteY3" fmla="*/ 104116 h 272904"/>
              <a:gd name="connsiteX4" fmla="*/ 321511 w 6978645"/>
              <a:gd name="connsiteY4" fmla="*/ 96079 h 272904"/>
              <a:gd name="connsiteX5" fmla="*/ 570683 w 6978645"/>
              <a:gd name="connsiteY5" fmla="*/ 55891 h 272904"/>
              <a:gd name="connsiteX6" fmla="*/ 795742 w 6978645"/>
              <a:gd name="connsiteY6" fmla="*/ 39816 h 272904"/>
              <a:gd name="connsiteX7" fmla="*/ 980611 w 6978645"/>
              <a:gd name="connsiteY7" fmla="*/ 15704 h 272904"/>
              <a:gd name="connsiteX8" fmla="*/ 3922445 w 6978645"/>
              <a:gd name="connsiteY8" fmla="*/ 7666 h 272904"/>
              <a:gd name="connsiteX9" fmla="*/ 5851517 w 6978645"/>
              <a:gd name="connsiteY9" fmla="*/ 136266 h 272904"/>
              <a:gd name="connsiteX10" fmla="*/ 6446314 w 6978645"/>
              <a:gd name="connsiteY10" fmla="*/ 144304 h 272904"/>
              <a:gd name="connsiteX11" fmla="*/ 6518654 w 6978645"/>
              <a:gd name="connsiteY11" fmla="*/ 152341 h 272904"/>
              <a:gd name="connsiteX12" fmla="*/ 6566881 w 6978645"/>
              <a:gd name="connsiteY12" fmla="*/ 160379 h 272904"/>
              <a:gd name="connsiteX13" fmla="*/ 6623145 w 6978645"/>
              <a:gd name="connsiteY13" fmla="*/ 168416 h 272904"/>
              <a:gd name="connsiteX14" fmla="*/ 6711561 w 6978645"/>
              <a:gd name="connsiteY14" fmla="*/ 184491 h 272904"/>
              <a:gd name="connsiteX15" fmla="*/ 6743712 w 6978645"/>
              <a:gd name="connsiteY15" fmla="*/ 192529 h 272904"/>
              <a:gd name="connsiteX16" fmla="*/ 6888392 w 6978645"/>
              <a:gd name="connsiteY16" fmla="*/ 200566 h 272904"/>
              <a:gd name="connsiteX17" fmla="*/ 6952695 w 6978645"/>
              <a:gd name="connsiteY17" fmla="*/ 232716 h 272904"/>
              <a:gd name="connsiteX18" fmla="*/ 6976808 w 6978645"/>
              <a:gd name="connsiteY18" fmla="*/ 248791 h 272904"/>
              <a:gd name="connsiteX19" fmla="*/ 6976808 w 6978645"/>
              <a:gd name="connsiteY19" fmla="*/ 272904 h 272904"/>
              <a:gd name="connsiteX0" fmla="*/ 0 w 6978645"/>
              <a:gd name="connsiteY0" fmla="*/ 273487 h 273487"/>
              <a:gd name="connsiteX1" fmla="*/ 48226 w 6978645"/>
              <a:gd name="connsiteY1" fmla="*/ 249374 h 273487"/>
              <a:gd name="connsiteX2" fmla="*/ 72340 w 6978645"/>
              <a:gd name="connsiteY2" fmla="*/ 225262 h 273487"/>
              <a:gd name="connsiteX3" fmla="*/ 297398 w 6978645"/>
              <a:gd name="connsiteY3" fmla="*/ 104699 h 273487"/>
              <a:gd name="connsiteX4" fmla="*/ 321511 w 6978645"/>
              <a:gd name="connsiteY4" fmla="*/ 96662 h 273487"/>
              <a:gd name="connsiteX5" fmla="*/ 570683 w 6978645"/>
              <a:gd name="connsiteY5" fmla="*/ 56474 h 273487"/>
              <a:gd name="connsiteX6" fmla="*/ 795742 w 6978645"/>
              <a:gd name="connsiteY6" fmla="*/ 40399 h 273487"/>
              <a:gd name="connsiteX7" fmla="*/ 980611 w 6978645"/>
              <a:gd name="connsiteY7" fmla="*/ 16287 h 273487"/>
              <a:gd name="connsiteX8" fmla="*/ 3922445 w 6978645"/>
              <a:gd name="connsiteY8" fmla="*/ 8249 h 273487"/>
              <a:gd name="connsiteX9" fmla="*/ 6446314 w 6978645"/>
              <a:gd name="connsiteY9" fmla="*/ 144887 h 273487"/>
              <a:gd name="connsiteX10" fmla="*/ 6518654 w 6978645"/>
              <a:gd name="connsiteY10" fmla="*/ 152924 h 273487"/>
              <a:gd name="connsiteX11" fmla="*/ 6566881 w 6978645"/>
              <a:gd name="connsiteY11" fmla="*/ 160962 h 273487"/>
              <a:gd name="connsiteX12" fmla="*/ 6623145 w 6978645"/>
              <a:gd name="connsiteY12" fmla="*/ 168999 h 273487"/>
              <a:gd name="connsiteX13" fmla="*/ 6711561 w 6978645"/>
              <a:gd name="connsiteY13" fmla="*/ 185074 h 273487"/>
              <a:gd name="connsiteX14" fmla="*/ 6743712 w 6978645"/>
              <a:gd name="connsiteY14" fmla="*/ 193112 h 273487"/>
              <a:gd name="connsiteX15" fmla="*/ 6888392 w 6978645"/>
              <a:gd name="connsiteY15" fmla="*/ 201149 h 273487"/>
              <a:gd name="connsiteX16" fmla="*/ 6952695 w 6978645"/>
              <a:gd name="connsiteY16" fmla="*/ 233299 h 273487"/>
              <a:gd name="connsiteX17" fmla="*/ 6976808 w 6978645"/>
              <a:gd name="connsiteY17" fmla="*/ 249374 h 273487"/>
              <a:gd name="connsiteX18" fmla="*/ 6976808 w 6978645"/>
              <a:gd name="connsiteY18" fmla="*/ 273487 h 273487"/>
              <a:gd name="connsiteX0" fmla="*/ 0 w 6978645"/>
              <a:gd name="connsiteY0" fmla="*/ 273487 h 273487"/>
              <a:gd name="connsiteX1" fmla="*/ 48226 w 6978645"/>
              <a:gd name="connsiteY1" fmla="*/ 249374 h 273487"/>
              <a:gd name="connsiteX2" fmla="*/ 72340 w 6978645"/>
              <a:gd name="connsiteY2" fmla="*/ 225262 h 273487"/>
              <a:gd name="connsiteX3" fmla="*/ 297398 w 6978645"/>
              <a:gd name="connsiteY3" fmla="*/ 104699 h 273487"/>
              <a:gd name="connsiteX4" fmla="*/ 321511 w 6978645"/>
              <a:gd name="connsiteY4" fmla="*/ 96662 h 273487"/>
              <a:gd name="connsiteX5" fmla="*/ 570683 w 6978645"/>
              <a:gd name="connsiteY5" fmla="*/ 56474 h 273487"/>
              <a:gd name="connsiteX6" fmla="*/ 795742 w 6978645"/>
              <a:gd name="connsiteY6" fmla="*/ 40399 h 273487"/>
              <a:gd name="connsiteX7" fmla="*/ 980611 w 6978645"/>
              <a:gd name="connsiteY7" fmla="*/ 16287 h 273487"/>
              <a:gd name="connsiteX8" fmla="*/ 3922445 w 6978645"/>
              <a:gd name="connsiteY8" fmla="*/ 8249 h 273487"/>
              <a:gd name="connsiteX9" fmla="*/ 6446314 w 6978645"/>
              <a:gd name="connsiteY9" fmla="*/ 144887 h 273487"/>
              <a:gd name="connsiteX10" fmla="*/ 6518654 w 6978645"/>
              <a:gd name="connsiteY10" fmla="*/ 152924 h 273487"/>
              <a:gd name="connsiteX11" fmla="*/ 6566881 w 6978645"/>
              <a:gd name="connsiteY11" fmla="*/ 160962 h 273487"/>
              <a:gd name="connsiteX12" fmla="*/ 6623145 w 6978645"/>
              <a:gd name="connsiteY12" fmla="*/ 168999 h 273487"/>
              <a:gd name="connsiteX13" fmla="*/ 6743712 w 6978645"/>
              <a:gd name="connsiteY13" fmla="*/ 193112 h 273487"/>
              <a:gd name="connsiteX14" fmla="*/ 6888392 w 6978645"/>
              <a:gd name="connsiteY14" fmla="*/ 201149 h 273487"/>
              <a:gd name="connsiteX15" fmla="*/ 6952695 w 6978645"/>
              <a:gd name="connsiteY15" fmla="*/ 233299 h 273487"/>
              <a:gd name="connsiteX16" fmla="*/ 6976808 w 6978645"/>
              <a:gd name="connsiteY16" fmla="*/ 249374 h 273487"/>
              <a:gd name="connsiteX17" fmla="*/ 6976808 w 6978645"/>
              <a:gd name="connsiteY17" fmla="*/ 273487 h 273487"/>
              <a:gd name="connsiteX0" fmla="*/ 0 w 6978645"/>
              <a:gd name="connsiteY0" fmla="*/ 273487 h 273487"/>
              <a:gd name="connsiteX1" fmla="*/ 48226 w 6978645"/>
              <a:gd name="connsiteY1" fmla="*/ 249374 h 273487"/>
              <a:gd name="connsiteX2" fmla="*/ 72340 w 6978645"/>
              <a:gd name="connsiteY2" fmla="*/ 225262 h 273487"/>
              <a:gd name="connsiteX3" fmla="*/ 297398 w 6978645"/>
              <a:gd name="connsiteY3" fmla="*/ 104699 h 273487"/>
              <a:gd name="connsiteX4" fmla="*/ 321511 w 6978645"/>
              <a:gd name="connsiteY4" fmla="*/ 96662 h 273487"/>
              <a:gd name="connsiteX5" fmla="*/ 570683 w 6978645"/>
              <a:gd name="connsiteY5" fmla="*/ 56474 h 273487"/>
              <a:gd name="connsiteX6" fmla="*/ 795742 w 6978645"/>
              <a:gd name="connsiteY6" fmla="*/ 40399 h 273487"/>
              <a:gd name="connsiteX7" fmla="*/ 980611 w 6978645"/>
              <a:gd name="connsiteY7" fmla="*/ 16287 h 273487"/>
              <a:gd name="connsiteX8" fmla="*/ 3922445 w 6978645"/>
              <a:gd name="connsiteY8" fmla="*/ 8249 h 273487"/>
              <a:gd name="connsiteX9" fmla="*/ 6446314 w 6978645"/>
              <a:gd name="connsiteY9" fmla="*/ 144887 h 273487"/>
              <a:gd name="connsiteX10" fmla="*/ 6518654 w 6978645"/>
              <a:gd name="connsiteY10" fmla="*/ 152924 h 273487"/>
              <a:gd name="connsiteX11" fmla="*/ 6623145 w 6978645"/>
              <a:gd name="connsiteY11" fmla="*/ 168999 h 273487"/>
              <a:gd name="connsiteX12" fmla="*/ 6743712 w 6978645"/>
              <a:gd name="connsiteY12" fmla="*/ 193112 h 273487"/>
              <a:gd name="connsiteX13" fmla="*/ 6888392 w 6978645"/>
              <a:gd name="connsiteY13" fmla="*/ 201149 h 273487"/>
              <a:gd name="connsiteX14" fmla="*/ 6952695 w 6978645"/>
              <a:gd name="connsiteY14" fmla="*/ 233299 h 273487"/>
              <a:gd name="connsiteX15" fmla="*/ 6976808 w 6978645"/>
              <a:gd name="connsiteY15" fmla="*/ 249374 h 273487"/>
              <a:gd name="connsiteX16" fmla="*/ 6976808 w 6978645"/>
              <a:gd name="connsiteY16" fmla="*/ 273487 h 273487"/>
              <a:gd name="connsiteX0" fmla="*/ 0 w 6978645"/>
              <a:gd name="connsiteY0" fmla="*/ 273487 h 273487"/>
              <a:gd name="connsiteX1" fmla="*/ 48226 w 6978645"/>
              <a:gd name="connsiteY1" fmla="*/ 249374 h 273487"/>
              <a:gd name="connsiteX2" fmla="*/ 72340 w 6978645"/>
              <a:gd name="connsiteY2" fmla="*/ 225262 h 273487"/>
              <a:gd name="connsiteX3" fmla="*/ 297398 w 6978645"/>
              <a:gd name="connsiteY3" fmla="*/ 104699 h 273487"/>
              <a:gd name="connsiteX4" fmla="*/ 321511 w 6978645"/>
              <a:gd name="connsiteY4" fmla="*/ 96662 h 273487"/>
              <a:gd name="connsiteX5" fmla="*/ 570683 w 6978645"/>
              <a:gd name="connsiteY5" fmla="*/ 56474 h 273487"/>
              <a:gd name="connsiteX6" fmla="*/ 795742 w 6978645"/>
              <a:gd name="connsiteY6" fmla="*/ 40399 h 273487"/>
              <a:gd name="connsiteX7" fmla="*/ 980611 w 6978645"/>
              <a:gd name="connsiteY7" fmla="*/ 16287 h 273487"/>
              <a:gd name="connsiteX8" fmla="*/ 3922445 w 6978645"/>
              <a:gd name="connsiteY8" fmla="*/ 8249 h 273487"/>
              <a:gd name="connsiteX9" fmla="*/ 6446314 w 6978645"/>
              <a:gd name="connsiteY9" fmla="*/ 144887 h 273487"/>
              <a:gd name="connsiteX10" fmla="*/ 6623145 w 6978645"/>
              <a:gd name="connsiteY10" fmla="*/ 168999 h 273487"/>
              <a:gd name="connsiteX11" fmla="*/ 6743712 w 6978645"/>
              <a:gd name="connsiteY11" fmla="*/ 193112 h 273487"/>
              <a:gd name="connsiteX12" fmla="*/ 6888392 w 6978645"/>
              <a:gd name="connsiteY12" fmla="*/ 201149 h 273487"/>
              <a:gd name="connsiteX13" fmla="*/ 6952695 w 6978645"/>
              <a:gd name="connsiteY13" fmla="*/ 233299 h 273487"/>
              <a:gd name="connsiteX14" fmla="*/ 6976808 w 6978645"/>
              <a:gd name="connsiteY14" fmla="*/ 249374 h 273487"/>
              <a:gd name="connsiteX15" fmla="*/ 6976808 w 6978645"/>
              <a:gd name="connsiteY15" fmla="*/ 273487 h 273487"/>
              <a:gd name="connsiteX0" fmla="*/ 0 w 6978645"/>
              <a:gd name="connsiteY0" fmla="*/ 273487 h 273487"/>
              <a:gd name="connsiteX1" fmla="*/ 48226 w 6978645"/>
              <a:gd name="connsiteY1" fmla="*/ 249374 h 273487"/>
              <a:gd name="connsiteX2" fmla="*/ 72340 w 6978645"/>
              <a:gd name="connsiteY2" fmla="*/ 225262 h 273487"/>
              <a:gd name="connsiteX3" fmla="*/ 297398 w 6978645"/>
              <a:gd name="connsiteY3" fmla="*/ 104699 h 273487"/>
              <a:gd name="connsiteX4" fmla="*/ 321511 w 6978645"/>
              <a:gd name="connsiteY4" fmla="*/ 96662 h 273487"/>
              <a:gd name="connsiteX5" fmla="*/ 570683 w 6978645"/>
              <a:gd name="connsiteY5" fmla="*/ 56474 h 273487"/>
              <a:gd name="connsiteX6" fmla="*/ 795742 w 6978645"/>
              <a:gd name="connsiteY6" fmla="*/ 40399 h 273487"/>
              <a:gd name="connsiteX7" fmla="*/ 980611 w 6978645"/>
              <a:gd name="connsiteY7" fmla="*/ 16287 h 273487"/>
              <a:gd name="connsiteX8" fmla="*/ 3922445 w 6978645"/>
              <a:gd name="connsiteY8" fmla="*/ 8249 h 273487"/>
              <a:gd name="connsiteX9" fmla="*/ 6446314 w 6978645"/>
              <a:gd name="connsiteY9" fmla="*/ 144887 h 273487"/>
              <a:gd name="connsiteX10" fmla="*/ 6623145 w 6978645"/>
              <a:gd name="connsiteY10" fmla="*/ 168999 h 273487"/>
              <a:gd name="connsiteX11" fmla="*/ 6888392 w 6978645"/>
              <a:gd name="connsiteY11" fmla="*/ 201149 h 273487"/>
              <a:gd name="connsiteX12" fmla="*/ 6952695 w 6978645"/>
              <a:gd name="connsiteY12" fmla="*/ 233299 h 273487"/>
              <a:gd name="connsiteX13" fmla="*/ 6976808 w 6978645"/>
              <a:gd name="connsiteY13" fmla="*/ 249374 h 273487"/>
              <a:gd name="connsiteX14" fmla="*/ 6976808 w 6978645"/>
              <a:gd name="connsiteY14" fmla="*/ 273487 h 273487"/>
              <a:gd name="connsiteX0" fmla="*/ 0 w 6985375"/>
              <a:gd name="connsiteY0" fmla="*/ 273487 h 273487"/>
              <a:gd name="connsiteX1" fmla="*/ 48226 w 6985375"/>
              <a:gd name="connsiteY1" fmla="*/ 249374 h 273487"/>
              <a:gd name="connsiteX2" fmla="*/ 72340 w 6985375"/>
              <a:gd name="connsiteY2" fmla="*/ 225262 h 273487"/>
              <a:gd name="connsiteX3" fmla="*/ 297398 w 6985375"/>
              <a:gd name="connsiteY3" fmla="*/ 104699 h 273487"/>
              <a:gd name="connsiteX4" fmla="*/ 321511 w 6985375"/>
              <a:gd name="connsiteY4" fmla="*/ 96662 h 273487"/>
              <a:gd name="connsiteX5" fmla="*/ 570683 w 6985375"/>
              <a:gd name="connsiteY5" fmla="*/ 56474 h 273487"/>
              <a:gd name="connsiteX6" fmla="*/ 795742 w 6985375"/>
              <a:gd name="connsiteY6" fmla="*/ 40399 h 273487"/>
              <a:gd name="connsiteX7" fmla="*/ 980611 w 6985375"/>
              <a:gd name="connsiteY7" fmla="*/ 16287 h 273487"/>
              <a:gd name="connsiteX8" fmla="*/ 3922445 w 6985375"/>
              <a:gd name="connsiteY8" fmla="*/ 8249 h 273487"/>
              <a:gd name="connsiteX9" fmla="*/ 6446314 w 6985375"/>
              <a:gd name="connsiteY9" fmla="*/ 144887 h 273487"/>
              <a:gd name="connsiteX10" fmla="*/ 6623145 w 6985375"/>
              <a:gd name="connsiteY10" fmla="*/ 168999 h 273487"/>
              <a:gd name="connsiteX11" fmla="*/ 6952695 w 6985375"/>
              <a:gd name="connsiteY11" fmla="*/ 233299 h 273487"/>
              <a:gd name="connsiteX12" fmla="*/ 6976808 w 6985375"/>
              <a:gd name="connsiteY12" fmla="*/ 249374 h 273487"/>
              <a:gd name="connsiteX13" fmla="*/ 6976808 w 6985375"/>
              <a:gd name="connsiteY13" fmla="*/ 273487 h 273487"/>
              <a:gd name="connsiteX0" fmla="*/ 0 w 7003005"/>
              <a:gd name="connsiteY0" fmla="*/ 273487 h 273487"/>
              <a:gd name="connsiteX1" fmla="*/ 48226 w 7003005"/>
              <a:gd name="connsiteY1" fmla="*/ 249374 h 273487"/>
              <a:gd name="connsiteX2" fmla="*/ 72340 w 7003005"/>
              <a:gd name="connsiteY2" fmla="*/ 225262 h 273487"/>
              <a:gd name="connsiteX3" fmla="*/ 297398 w 7003005"/>
              <a:gd name="connsiteY3" fmla="*/ 104699 h 273487"/>
              <a:gd name="connsiteX4" fmla="*/ 321511 w 7003005"/>
              <a:gd name="connsiteY4" fmla="*/ 96662 h 273487"/>
              <a:gd name="connsiteX5" fmla="*/ 570683 w 7003005"/>
              <a:gd name="connsiteY5" fmla="*/ 56474 h 273487"/>
              <a:gd name="connsiteX6" fmla="*/ 795742 w 7003005"/>
              <a:gd name="connsiteY6" fmla="*/ 40399 h 273487"/>
              <a:gd name="connsiteX7" fmla="*/ 980611 w 7003005"/>
              <a:gd name="connsiteY7" fmla="*/ 16287 h 273487"/>
              <a:gd name="connsiteX8" fmla="*/ 3922445 w 7003005"/>
              <a:gd name="connsiteY8" fmla="*/ 8249 h 273487"/>
              <a:gd name="connsiteX9" fmla="*/ 6446314 w 7003005"/>
              <a:gd name="connsiteY9" fmla="*/ 144887 h 273487"/>
              <a:gd name="connsiteX10" fmla="*/ 6623145 w 7003005"/>
              <a:gd name="connsiteY10" fmla="*/ 168999 h 273487"/>
              <a:gd name="connsiteX11" fmla="*/ 6976808 w 7003005"/>
              <a:gd name="connsiteY11" fmla="*/ 249374 h 273487"/>
              <a:gd name="connsiteX12" fmla="*/ 6976808 w 7003005"/>
              <a:gd name="connsiteY12" fmla="*/ 273487 h 273487"/>
              <a:gd name="connsiteX0" fmla="*/ 0 w 7000623"/>
              <a:gd name="connsiteY0" fmla="*/ 273487 h 273487"/>
              <a:gd name="connsiteX1" fmla="*/ 48226 w 7000623"/>
              <a:gd name="connsiteY1" fmla="*/ 249374 h 273487"/>
              <a:gd name="connsiteX2" fmla="*/ 72340 w 7000623"/>
              <a:gd name="connsiteY2" fmla="*/ 225262 h 273487"/>
              <a:gd name="connsiteX3" fmla="*/ 297398 w 7000623"/>
              <a:gd name="connsiteY3" fmla="*/ 104699 h 273487"/>
              <a:gd name="connsiteX4" fmla="*/ 321511 w 7000623"/>
              <a:gd name="connsiteY4" fmla="*/ 96662 h 273487"/>
              <a:gd name="connsiteX5" fmla="*/ 570683 w 7000623"/>
              <a:gd name="connsiteY5" fmla="*/ 56474 h 273487"/>
              <a:gd name="connsiteX6" fmla="*/ 795742 w 7000623"/>
              <a:gd name="connsiteY6" fmla="*/ 40399 h 273487"/>
              <a:gd name="connsiteX7" fmla="*/ 980611 w 7000623"/>
              <a:gd name="connsiteY7" fmla="*/ 16287 h 273487"/>
              <a:gd name="connsiteX8" fmla="*/ 3922445 w 7000623"/>
              <a:gd name="connsiteY8" fmla="*/ 8249 h 273487"/>
              <a:gd name="connsiteX9" fmla="*/ 6446314 w 7000623"/>
              <a:gd name="connsiteY9" fmla="*/ 144887 h 273487"/>
              <a:gd name="connsiteX10" fmla="*/ 6655296 w 7000623"/>
              <a:gd name="connsiteY10" fmla="*/ 120774 h 273487"/>
              <a:gd name="connsiteX11" fmla="*/ 6976808 w 7000623"/>
              <a:gd name="connsiteY11" fmla="*/ 249374 h 273487"/>
              <a:gd name="connsiteX12" fmla="*/ 6976808 w 7000623"/>
              <a:gd name="connsiteY12" fmla="*/ 273487 h 273487"/>
              <a:gd name="connsiteX0" fmla="*/ 0 w 7000623"/>
              <a:gd name="connsiteY0" fmla="*/ 265238 h 265238"/>
              <a:gd name="connsiteX1" fmla="*/ 48226 w 7000623"/>
              <a:gd name="connsiteY1" fmla="*/ 241125 h 265238"/>
              <a:gd name="connsiteX2" fmla="*/ 72340 w 7000623"/>
              <a:gd name="connsiteY2" fmla="*/ 217013 h 265238"/>
              <a:gd name="connsiteX3" fmla="*/ 297398 w 7000623"/>
              <a:gd name="connsiteY3" fmla="*/ 96450 h 265238"/>
              <a:gd name="connsiteX4" fmla="*/ 321511 w 7000623"/>
              <a:gd name="connsiteY4" fmla="*/ 88413 h 265238"/>
              <a:gd name="connsiteX5" fmla="*/ 570683 w 7000623"/>
              <a:gd name="connsiteY5" fmla="*/ 48225 h 265238"/>
              <a:gd name="connsiteX6" fmla="*/ 795742 w 7000623"/>
              <a:gd name="connsiteY6" fmla="*/ 32150 h 265238"/>
              <a:gd name="connsiteX7" fmla="*/ 980611 w 7000623"/>
              <a:gd name="connsiteY7" fmla="*/ 8038 h 265238"/>
              <a:gd name="connsiteX8" fmla="*/ 3922445 w 7000623"/>
              <a:gd name="connsiteY8" fmla="*/ 0 h 265238"/>
              <a:gd name="connsiteX9" fmla="*/ 6414162 w 7000623"/>
              <a:gd name="connsiteY9" fmla="*/ 112526 h 265238"/>
              <a:gd name="connsiteX10" fmla="*/ 6655296 w 7000623"/>
              <a:gd name="connsiteY10" fmla="*/ 112525 h 265238"/>
              <a:gd name="connsiteX11" fmla="*/ 6976808 w 7000623"/>
              <a:gd name="connsiteY11" fmla="*/ 241125 h 265238"/>
              <a:gd name="connsiteX12" fmla="*/ 6976808 w 7000623"/>
              <a:gd name="connsiteY12" fmla="*/ 265238 h 265238"/>
              <a:gd name="connsiteX0" fmla="*/ 0 w 7000623"/>
              <a:gd name="connsiteY0" fmla="*/ 271741 h 271741"/>
              <a:gd name="connsiteX1" fmla="*/ 48226 w 7000623"/>
              <a:gd name="connsiteY1" fmla="*/ 247628 h 271741"/>
              <a:gd name="connsiteX2" fmla="*/ 72340 w 7000623"/>
              <a:gd name="connsiteY2" fmla="*/ 223516 h 271741"/>
              <a:gd name="connsiteX3" fmla="*/ 297398 w 7000623"/>
              <a:gd name="connsiteY3" fmla="*/ 102953 h 271741"/>
              <a:gd name="connsiteX4" fmla="*/ 321511 w 7000623"/>
              <a:gd name="connsiteY4" fmla="*/ 94916 h 271741"/>
              <a:gd name="connsiteX5" fmla="*/ 570683 w 7000623"/>
              <a:gd name="connsiteY5" fmla="*/ 54728 h 271741"/>
              <a:gd name="connsiteX6" fmla="*/ 795742 w 7000623"/>
              <a:gd name="connsiteY6" fmla="*/ 38653 h 271741"/>
              <a:gd name="connsiteX7" fmla="*/ 980611 w 7000623"/>
              <a:gd name="connsiteY7" fmla="*/ 14541 h 271741"/>
              <a:gd name="connsiteX8" fmla="*/ 3922445 w 7000623"/>
              <a:gd name="connsiteY8" fmla="*/ 6503 h 271741"/>
              <a:gd name="connsiteX9" fmla="*/ 6655296 w 7000623"/>
              <a:gd name="connsiteY9" fmla="*/ 119028 h 271741"/>
              <a:gd name="connsiteX10" fmla="*/ 6976808 w 7000623"/>
              <a:gd name="connsiteY10" fmla="*/ 247628 h 271741"/>
              <a:gd name="connsiteX11" fmla="*/ 6976808 w 7000623"/>
              <a:gd name="connsiteY11" fmla="*/ 271741 h 271741"/>
              <a:gd name="connsiteX0" fmla="*/ 0 w 7000623"/>
              <a:gd name="connsiteY0" fmla="*/ 272708 h 272708"/>
              <a:gd name="connsiteX1" fmla="*/ 48226 w 7000623"/>
              <a:gd name="connsiteY1" fmla="*/ 248595 h 272708"/>
              <a:gd name="connsiteX2" fmla="*/ 72340 w 7000623"/>
              <a:gd name="connsiteY2" fmla="*/ 224483 h 272708"/>
              <a:gd name="connsiteX3" fmla="*/ 297398 w 7000623"/>
              <a:gd name="connsiteY3" fmla="*/ 103920 h 272708"/>
              <a:gd name="connsiteX4" fmla="*/ 321511 w 7000623"/>
              <a:gd name="connsiteY4" fmla="*/ 95883 h 272708"/>
              <a:gd name="connsiteX5" fmla="*/ 570683 w 7000623"/>
              <a:gd name="connsiteY5" fmla="*/ 55695 h 272708"/>
              <a:gd name="connsiteX6" fmla="*/ 980611 w 7000623"/>
              <a:gd name="connsiteY6" fmla="*/ 15508 h 272708"/>
              <a:gd name="connsiteX7" fmla="*/ 3922445 w 7000623"/>
              <a:gd name="connsiteY7" fmla="*/ 7470 h 272708"/>
              <a:gd name="connsiteX8" fmla="*/ 6655296 w 7000623"/>
              <a:gd name="connsiteY8" fmla="*/ 119995 h 272708"/>
              <a:gd name="connsiteX9" fmla="*/ 6976808 w 7000623"/>
              <a:gd name="connsiteY9" fmla="*/ 248595 h 272708"/>
              <a:gd name="connsiteX10" fmla="*/ 6976808 w 7000623"/>
              <a:gd name="connsiteY10" fmla="*/ 272708 h 272708"/>
              <a:gd name="connsiteX0" fmla="*/ 0 w 6999432"/>
              <a:gd name="connsiteY0" fmla="*/ 270339 h 270339"/>
              <a:gd name="connsiteX1" fmla="*/ 48226 w 6999432"/>
              <a:gd name="connsiteY1" fmla="*/ 246226 h 270339"/>
              <a:gd name="connsiteX2" fmla="*/ 72340 w 6999432"/>
              <a:gd name="connsiteY2" fmla="*/ 222114 h 270339"/>
              <a:gd name="connsiteX3" fmla="*/ 297398 w 6999432"/>
              <a:gd name="connsiteY3" fmla="*/ 101551 h 270339"/>
              <a:gd name="connsiteX4" fmla="*/ 321511 w 6999432"/>
              <a:gd name="connsiteY4" fmla="*/ 93514 h 270339"/>
              <a:gd name="connsiteX5" fmla="*/ 570683 w 6999432"/>
              <a:gd name="connsiteY5" fmla="*/ 53326 h 270339"/>
              <a:gd name="connsiteX6" fmla="*/ 980611 w 6999432"/>
              <a:gd name="connsiteY6" fmla="*/ 13139 h 270339"/>
              <a:gd name="connsiteX7" fmla="*/ 3922445 w 6999432"/>
              <a:gd name="connsiteY7" fmla="*/ 5101 h 270339"/>
              <a:gd name="connsiteX8" fmla="*/ 6671372 w 6999432"/>
              <a:gd name="connsiteY8" fmla="*/ 85476 h 270339"/>
              <a:gd name="connsiteX9" fmla="*/ 6976808 w 6999432"/>
              <a:gd name="connsiteY9" fmla="*/ 246226 h 270339"/>
              <a:gd name="connsiteX10" fmla="*/ 6976808 w 6999432"/>
              <a:gd name="connsiteY10" fmla="*/ 270339 h 270339"/>
              <a:gd name="connsiteX0" fmla="*/ 0 w 6976808"/>
              <a:gd name="connsiteY0" fmla="*/ 270339 h 270339"/>
              <a:gd name="connsiteX1" fmla="*/ 48226 w 6976808"/>
              <a:gd name="connsiteY1" fmla="*/ 246226 h 270339"/>
              <a:gd name="connsiteX2" fmla="*/ 72340 w 6976808"/>
              <a:gd name="connsiteY2" fmla="*/ 222114 h 270339"/>
              <a:gd name="connsiteX3" fmla="*/ 297398 w 6976808"/>
              <a:gd name="connsiteY3" fmla="*/ 101551 h 270339"/>
              <a:gd name="connsiteX4" fmla="*/ 321511 w 6976808"/>
              <a:gd name="connsiteY4" fmla="*/ 93514 h 270339"/>
              <a:gd name="connsiteX5" fmla="*/ 570683 w 6976808"/>
              <a:gd name="connsiteY5" fmla="*/ 53326 h 270339"/>
              <a:gd name="connsiteX6" fmla="*/ 980611 w 6976808"/>
              <a:gd name="connsiteY6" fmla="*/ 13139 h 270339"/>
              <a:gd name="connsiteX7" fmla="*/ 3922445 w 6976808"/>
              <a:gd name="connsiteY7" fmla="*/ 5101 h 270339"/>
              <a:gd name="connsiteX8" fmla="*/ 6671372 w 6976808"/>
              <a:gd name="connsiteY8" fmla="*/ 85476 h 270339"/>
              <a:gd name="connsiteX9" fmla="*/ 6976808 w 6976808"/>
              <a:gd name="connsiteY9" fmla="*/ 246226 h 270339"/>
              <a:gd name="connsiteX0" fmla="*/ 0 w 6936619"/>
              <a:gd name="connsiteY0" fmla="*/ 270339 h 270339"/>
              <a:gd name="connsiteX1" fmla="*/ 48226 w 6936619"/>
              <a:gd name="connsiteY1" fmla="*/ 246226 h 270339"/>
              <a:gd name="connsiteX2" fmla="*/ 72340 w 6936619"/>
              <a:gd name="connsiteY2" fmla="*/ 222114 h 270339"/>
              <a:gd name="connsiteX3" fmla="*/ 297398 w 6936619"/>
              <a:gd name="connsiteY3" fmla="*/ 101551 h 270339"/>
              <a:gd name="connsiteX4" fmla="*/ 321511 w 6936619"/>
              <a:gd name="connsiteY4" fmla="*/ 93514 h 270339"/>
              <a:gd name="connsiteX5" fmla="*/ 570683 w 6936619"/>
              <a:gd name="connsiteY5" fmla="*/ 53326 h 270339"/>
              <a:gd name="connsiteX6" fmla="*/ 980611 w 6936619"/>
              <a:gd name="connsiteY6" fmla="*/ 13139 h 270339"/>
              <a:gd name="connsiteX7" fmla="*/ 3922445 w 6936619"/>
              <a:gd name="connsiteY7" fmla="*/ 5101 h 270339"/>
              <a:gd name="connsiteX8" fmla="*/ 6671372 w 6936619"/>
              <a:gd name="connsiteY8" fmla="*/ 85476 h 270339"/>
              <a:gd name="connsiteX9" fmla="*/ 6936619 w 6936619"/>
              <a:gd name="connsiteY9" fmla="*/ 246226 h 270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36619" h="270339">
                <a:moveTo>
                  <a:pt x="0" y="270339"/>
                </a:moveTo>
                <a:cubicBezTo>
                  <a:pt x="16075" y="262301"/>
                  <a:pt x="33272" y="256195"/>
                  <a:pt x="48226" y="246226"/>
                </a:cubicBezTo>
                <a:cubicBezTo>
                  <a:pt x="57684" y="239921"/>
                  <a:pt x="30811" y="246227"/>
                  <a:pt x="72340" y="222114"/>
                </a:cubicBezTo>
                <a:cubicBezTo>
                  <a:pt x="113869" y="198002"/>
                  <a:pt x="255870" y="122984"/>
                  <a:pt x="297398" y="101551"/>
                </a:cubicBezTo>
                <a:cubicBezTo>
                  <a:pt x="338926" y="80118"/>
                  <a:pt x="275964" y="101552"/>
                  <a:pt x="321511" y="93514"/>
                </a:cubicBezTo>
                <a:cubicBezTo>
                  <a:pt x="367059" y="85477"/>
                  <a:pt x="460833" y="66722"/>
                  <a:pt x="570683" y="53326"/>
                </a:cubicBezTo>
                <a:cubicBezTo>
                  <a:pt x="680533" y="39930"/>
                  <a:pt x="421984" y="21176"/>
                  <a:pt x="980611" y="13139"/>
                </a:cubicBezTo>
                <a:cubicBezTo>
                  <a:pt x="1539238" y="5102"/>
                  <a:pt x="2973985" y="-6955"/>
                  <a:pt x="3922445" y="5101"/>
                </a:cubicBezTo>
                <a:cubicBezTo>
                  <a:pt x="4870905" y="17157"/>
                  <a:pt x="6162312" y="45289"/>
                  <a:pt x="6671372" y="85476"/>
                </a:cubicBezTo>
                <a:cubicBezTo>
                  <a:pt x="6759788" y="102891"/>
                  <a:pt x="6885713" y="215416"/>
                  <a:pt x="6936619" y="246226"/>
                </a:cubicBezTo>
              </a:path>
            </a:pathLst>
          </a:custGeom>
          <a:ln>
            <a:solidFill>
              <a:srgbClr val="000000"/>
            </a:solidFill>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0" name="TextBox 49"/>
          <p:cNvSpPr txBox="1"/>
          <p:nvPr/>
        </p:nvSpPr>
        <p:spPr>
          <a:xfrm>
            <a:off x="685805" y="3006779"/>
            <a:ext cx="5346047" cy="369332"/>
          </a:xfrm>
          <a:prstGeom prst="rect">
            <a:avLst/>
          </a:prstGeom>
          <a:noFill/>
        </p:spPr>
        <p:txBody>
          <a:bodyPr wrap="none" rtlCol="0">
            <a:spAutoFit/>
          </a:bodyPr>
          <a:lstStyle/>
          <a:p>
            <a:r>
              <a:rPr lang="en-US" dirty="0" smtClean="0"/>
              <a:t>First allocation chews up space from start of free space</a:t>
            </a:r>
            <a:endParaRPr lang="en-US" dirty="0"/>
          </a:p>
        </p:txBody>
      </p:sp>
      <p:sp>
        <p:nvSpPr>
          <p:cNvPr id="3" name="Date Placeholder 2"/>
          <p:cNvSpPr>
            <a:spLocks noGrp="1"/>
          </p:cNvSpPr>
          <p:nvPr>
            <p:ph type="dt" sz="half" idx="10"/>
          </p:nvPr>
        </p:nvSpPr>
        <p:spPr/>
        <p:txBody>
          <a:bodyPr/>
          <a:lstStyle/>
          <a:p>
            <a:r>
              <a:rPr lang="en-US" dirty="0" smtClean="0"/>
              <a:t>CS 61c</a:t>
            </a:r>
            <a:endParaRPr lang="en-US" dirty="0"/>
          </a:p>
        </p:txBody>
      </p:sp>
      <p:sp>
        <p:nvSpPr>
          <p:cNvPr id="4" name="Footer Placeholder 3"/>
          <p:cNvSpPr>
            <a:spLocks noGrp="1"/>
          </p:cNvSpPr>
          <p:nvPr>
            <p:ph type="ftr" sz="quarter" idx="11"/>
          </p:nvPr>
        </p:nvSpPr>
        <p:spPr/>
        <p:txBody>
          <a:bodyPr/>
          <a:lstStyle/>
          <a:p>
            <a:r>
              <a:rPr lang="en-US" smtClean="0"/>
              <a:t>Lecture 4: Memory Management</a:t>
            </a:r>
            <a:endParaRPr lang="en-US"/>
          </a:p>
        </p:txBody>
      </p:sp>
      <p:sp>
        <p:nvSpPr>
          <p:cNvPr id="51" name="TextBox 50"/>
          <p:cNvSpPr txBox="1"/>
          <p:nvPr/>
        </p:nvSpPr>
        <p:spPr>
          <a:xfrm>
            <a:off x="359314" y="3963890"/>
            <a:ext cx="7558479" cy="1077218"/>
          </a:xfrm>
          <a:prstGeom prst="rect">
            <a:avLst/>
          </a:prstGeom>
          <a:solidFill>
            <a:schemeClr val="bg1"/>
          </a:solidFill>
        </p:spPr>
        <p:txBody>
          <a:bodyPr wrap="none" rtlCol="0">
            <a:spAutoFit/>
          </a:bodyPr>
          <a:lstStyle/>
          <a:p>
            <a:r>
              <a:rPr lang="en-US" sz="2400" dirty="0" smtClean="0"/>
              <a:t>Problems after many </a:t>
            </a:r>
            <a:r>
              <a:rPr lang="en-US" sz="2400" dirty="0" err="1" smtClean="0"/>
              <a:t>malloc’s</a:t>
            </a:r>
            <a:r>
              <a:rPr lang="en-US" sz="2400" dirty="0" smtClean="0"/>
              <a:t> and </a:t>
            </a:r>
            <a:r>
              <a:rPr lang="en-US" sz="2400" dirty="0" err="1" smtClean="0"/>
              <a:t>free’s</a:t>
            </a:r>
            <a:r>
              <a:rPr lang="en-US" sz="2400" dirty="0" smtClean="0"/>
              <a:t>:</a:t>
            </a:r>
          </a:p>
          <a:p>
            <a:pPr marL="285750" indent="-285750">
              <a:buFont typeface="Arial" charset="0"/>
              <a:buChar char="•"/>
            </a:pPr>
            <a:r>
              <a:rPr lang="en-US" sz="2000" dirty="0"/>
              <a:t>M</a:t>
            </a:r>
            <a:r>
              <a:rPr lang="en-US" sz="2000" dirty="0" smtClean="0"/>
              <a:t>emory fragmentation (many small and no big free blocks, merge?)</a:t>
            </a:r>
          </a:p>
          <a:p>
            <a:pPr marL="285750" indent="-285750">
              <a:buFont typeface="Arial" charset="0"/>
              <a:buChar char="•"/>
            </a:pPr>
            <a:r>
              <a:rPr lang="en-US" sz="2000" dirty="0" smtClean="0"/>
              <a:t>Long chain of blocks (slow to traverse)</a:t>
            </a:r>
          </a:p>
        </p:txBody>
      </p:sp>
    </p:spTree>
    <p:extLst>
      <p:ext uri="{BB962C8B-B14F-4D97-AF65-F5344CB8AC3E}">
        <p14:creationId xmlns:p14="http://schemas.microsoft.com/office/powerpoint/2010/main" val="1303567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8"/>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p:bldP spid="5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Better </a:t>
            </a:r>
            <a:r>
              <a:rPr lang="en-US" b="1" dirty="0" smtClean="0">
                <a:latin typeface="Courier" charset="0"/>
                <a:ea typeface="Courier" charset="0"/>
                <a:cs typeface="Courier" charset="0"/>
              </a:rPr>
              <a:t>malloc</a:t>
            </a:r>
            <a:r>
              <a:rPr lang="en-US" dirty="0" smtClean="0"/>
              <a:t> Implementations</a:t>
            </a:r>
            <a:endParaRPr lang="en-US" dirty="0"/>
          </a:p>
        </p:txBody>
      </p:sp>
      <p:sp>
        <p:nvSpPr>
          <p:cNvPr id="3" name="Content Placeholder 2"/>
          <p:cNvSpPr>
            <a:spLocks noGrp="1"/>
          </p:cNvSpPr>
          <p:nvPr>
            <p:ph idx="1"/>
          </p:nvPr>
        </p:nvSpPr>
        <p:spPr/>
        <p:txBody>
          <a:bodyPr/>
          <a:lstStyle/>
          <a:p>
            <a:r>
              <a:rPr lang="en-US" dirty="0" smtClean="0"/>
              <a:t>Keep separate pools of blocks for different sized objects</a:t>
            </a:r>
          </a:p>
          <a:p>
            <a:r>
              <a:rPr lang="en-US" dirty="0" smtClean="0"/>
              <a:t>E.g. “Buddy allocators” always round up to power-of-2 sized chunks to simplify finding correct size and merging neighboring blocks</a:t>
            </a:r>
          </a:p>
          <a:p>
            <a:pPr lvl="1"/>
            <a:r>
              <a:rPr lang="en-US" dirty="0">
                <a:hlinkClick r:id="rId2"/>
              </a:rPr>
              <a:t>https://</a:t>
            </a:r>
            <a:r>
              <a:rPr lang="en-US" dirty="0" smtClean="0">
                <a:hlinkClick r:id="rId2"/>
              </a:rPr>
              <a:t>en.wikipedia.org/wiki/Buddy_memory_allocation</a:t>
            </a:r>
            <a:r>
              <a:rPr lang="en-US" dirty="0" smtClean="0"/>
              <a:t> </a:t>
            </a:r>
          </a:p>
          <a:p>
            <a:pPr lvl="1"/>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42</a:t>
            </a:fld>
            <a:endParaRPr lang="en-US"/>
          </a:p>
        </p:txBody>
      </p:sp>
      <p:sp>
        <p:nvSpPr>
          <p:cNvPr id="4" name="Date Placeholder 3"/>
          <p:cNvSpPr>
            <a:spLocks noGrp="1"/>
          </p:cNvSpPr>
          <p:nvPr>
            <p:ph type="dt" sz="half" idx="10"/>
          </p:nvPr>
        </p:nvSpPr>
        <p:spPr/>
        <p:txBody>
          <a:bodyPr/>
          <a:lstStyle/>
          <a:p>
            <a:r>
              <a:rPr lang="en-US" smtClean="0"/>
              <a:t>CS 61c</a:t>
            </a:r>
            <a:endParaRPr lang="en-US"/>
          </a:p>
        </p:txBody>
      </p:sp>
      <p:sp>
        <p:nvSpPr>
          <p:cNvPr id="5" name="Footer Placeholder 4"/>
          <p:cNvSpPr>
            <a:spLocks noGrp="1"/>
          </p:cNvSpPr>
          <p:nvPr>
            <p:ph type="ftr" sz="quarter" idx="11"/>
          </p:nvPr>
        </p:nvSpPr>
        <p:spPr/>
        <p:txBody>
          <a:bodyPr/>
          <a:lstStyle/>
          <a:p>
            <a:r>
              <a:rPr lang="en-US" smtClean="0"/>
              <a:t>Lecture 4: Memory Management</a:t>
            </a:r>
            <a:endParaRPr lang="en-US"/>
          </a:p>
        </p:txBody>
      </p:sp>
    </p:spTree>
    <p:extLst>
      <p:ext uri="{BB962C8B-B14F-4D97-AF65-F5344CB8AC3E}">
        <p14:creationId xmlns:p14="http://schemas.microsoft.com/office/powerpoint/2010/main" val="316758001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57150"/>
            <a:ext cx="8229600" cy="628650"/>
          </a:xfrm>
        </p:spPr>
        <p:txBody>
          <a:bodyPr>
            <a:normAutofit fontScale="90000"/>
          </a:bodyPr>
          <a:lstStyle/>
          <a:p>
            <a:r>
              <a:rPr lang="en-US" dirty="0" smtClean="0"/>
              <a:t>Power-of-2 “Buddy Allocator”</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43</a:t>
            </a:fld>
            <a:endParaRPr lang="en-US"/>
          </a:p>
        </p:txBody>
      </p:sp>
      <p:sp>
        <p:nvSpPr>
          <p:cNvPr id="3" name="Date Placeholder 2"/>
          <p:cNvSpPr>
            <a:spLocks noGrp="1"/>
          </p:cNvSpPr>
          <p:nvPr>
            <p:ph type="dt" sz="half" idx="10"/>
          </p:nvPr>
        </p:nvSpPr>
        <p:spPr/>
        <p:txBody>
          <a:bodyPr/>
          <a:lstStyle/>
          <a:p>
            <a:r>
              <a:rPr lang="en-US" smtClean="0"/>
              <a:t>CS 61c</a:t>
            </a:r>
            <a:endParaRPr lang="en-US"/>
          </a:p>
        </p:txBody>
      </p:sp>
      <p:sp>
        <p:nvSpPr>
          <p:cNvPr id="4" name="Footer Placeholder 3"/>
          <p:cNvSpPr>
            <a:spLocks noGrp="1"/>
          </p:cNvSpPr>
          <p:nvPr>
            <p:ph type="ftr" sz="quarter" idx="11"/>
          </p:nvPr>
        </p:nvSpPr>
        <p:spPr/>
        <p:txBody>
          <a:bodyPr/>
          <a:lstStyle/>
          <a:p>
            <a:r>
              <a:rPr lang="en-US" smtClean="0"/>
              <a:t>Lecture 4: Memory Management</a:t>
            </a:r>
            <a:endParaRPr lang="en-US"/>
          </a:p>
        </p:txBody>
      </p:sp>
      <p:pic>
        <p:nvPicPr>
          <p:cNvPr id="2" name="Picture 1" descr="BC5CBDC7-EC6D-4E9A-B610-647CACD995C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7422" y="650164"/>
            <a:ext cx="6221565" cy="3775736"/>
          </a:xfrm>
          <a:prstGeom prst="rect">
            <a:avLst/>
          </a:prstGeom>
        </p:spPr>
      </p:pic>
      <p:cxnSp>
        <p:nvCxnSpPr>
          <p:cNvPr id="8" name="Straight Arrow Connector 7"/>
          <p:cNvCxnSpPr/>
          <p:nvPr/>
        </p:nvCxnSpPr>
        <p:spPr>
          <a:xfrm>
            <a:off x="1248363" y="840349"/>
            <a:ext cx="0" cy="3547241"/>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rot="5400000">
            <a:off x="279270" y="2280517"/>
            <a:ext cx="1134595" cy="646331"/>
          </a:xfrm>
          <a:prstGeom prst="rect">
            <a:avLst/>
          </a:prstGeom>
          <a:noFill/>
        </p:spPr>
        <p:txBody>
          <a:bodyPr wrap="none" rtlCol="0">
            <a:spAutoFit/>
          </a:bodyPr>
          <a:lstStyle/>
          <a:p>
            <a:r>
              <a:rPr lang="en-US" sz="3600" b="1" smtClean="0">
                <a:solidFill>
                  <a:srgbClr val="00B0F0"/>
                </a:solidFill>
              </a:rPr>
              <a:t>Time</a:t>
            </a:r>
            <a:endParaRPr lang="en-US" sz="3600" b="1" dirty="0">
              <a:solidFill>
                <a:srgbClr val="00B0F0"/>
              </a:solidFill>
            </a:endParaRPr>
          </a:p>
        </p:txBody>
      </p:sp>
      <p:sp>
        <p:nvSpPr>
          <p:cNvPr id="5" name="Rectangle 4"/>
          <p:cNvSpPr/>
          <p:nvPr/>
        </p:nvSpPr>
        <p:spPr>
          <a:xfrm>
            <a:off x="1603419" y="4521560"/>
            <a:ext cx="6400800" cy="400110"/>
          </a:xfrm>
          <a:prstGeom prst="rect">
            <a:avLst/>
          </a:prstGeom>
        </p:spPr>
        <p:txBody>
          <a:bodyPr wrap="square">
            <a:spAutoFit/>
          </a:bodyPr>
          <a:lstStyle/>
          <a:p>
            <a:r>
              <a:rPr lang="en-US" sz="2000" dirty="0">
                <a:hlinkClick r:id="rId4"/>
              </a:rPr>
              <a:t>https://</a:t>
            </a:r>
            <a:r>
              <a:rPr lang="en-US" sz="2000" dirty="0" smtClean="0">
                <a:hlinkClick r:id="rId4"/>
              </a:rPr>
              <a:t>en.wikipedia.org/wiki/Buddy_memory_allocation</a:t>
            </a:r>
            <a:r>
              <a:rPr lang="en-US" sz="2000" dirty="0" smtClean="0"/>
              <a:t> </a:t>
            </a:r>
            <a:endParaRPr lang="en-US" sz="2000" dirty="0"/>
          </a:p>
        </p:txBody>
      </p:sp>
    </p:spTree>
    <p:extLst>
      <p:ext uri="{BB962C8B-B14F-4D97-AF65-F5344CB8AC3E}">
        <p14:creationId xmlns:p14="http://schemas.microsoft.com/office/powerpoint/2010/main" val="16794665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Pointers Wrap-up</a:t>
            </a:r>
          </a:p>
          <a:p>
            <a:r>
              <a:rPr lang="en-US" dirty="0" smtClean="0"/>
              <a:t>Strings in C</a:t>
            </a:r>
          </a:p>
          <a:p>
            <a:r>
              <a:rPr lang="en-US" dirty="0" smtClean="0"/>
              <a:t>C Memory Management</a:t>
            </a:r>
          </a:p>
          <a:p>
            <a:r>
              <a:rPr lang="en-US" dirty="0" smtClean="0"/>
              <a:t>Stack</a:t>
            </a:r>
          </a:p>
          <a:p>
            <a:r>
              <a:rPr lang="en-US" dirty="0" smtClean="0"/>
              <a:t>Heap</a:t>
            </a:r>
          </a:p>
          <a:p>
            <a:r>
              <a:rPr lang="en-US" dirty="0" smtClean="0"/>
              <a:t>Implementations of </a:t>
            </a:r>
            <a:r>
              <a:rPr lang="en-US" b="1" dirty="0" err="1" smtClean="0">
                <a:latin typeface="Courier" charset="0"/>
                <a:ea typeface="Courier" charset="0"/>
                <a:cs typeface="Courier" charset="0"/>
              </a:rPr>
              <a:t>malloc</a:t>
            </a:r>
            <a:r>
              <a:rPr lang="en-US" b="1" dirty="0" smtClean="0">
                <a:latin typeface="Courier" charset="0"/>
                <a:ea typeface="Courier" charset="0"/>
                <a:cs typeface="Courier" charset="0"/>
              </a:rPr>
              <a:t>/free</a:t>
            </a:r>
          </a:p>
          <a:p>
            <a:r>
              <a:rPr lang="en-US" b="1" dirty="0" smtClean="0"/>
              <a:t>Common memory problems &amp; how to avoid/find them</a:t>
            </a:r>
          </a:p>
          <a:p>
            <a:r>
              <a:rPr lang="en-US" dirty="0" smtClean="0"/>
              <a:t>And in Conclusion, …</a:t>
            </a:r>
          </a:p>
          <a:p>
            <a:endParaRPr lang="en-US" dirty="0" smtClean="0"/>
          </a:p>
          <a:p>
            <a:endParaRPr lang="en-US" dirty="0"/>
          </a:p>
        </p:txBody>
      </p:sp>
      <p:sp>
        <p:nvSpPr>
          <p:cNvPr id="4" name="Date Placeholder 3"/>
          <p:cNvSpPr>
            <a:spLocks noGrp="1"/>
          </p:cNvSpPr>
          <p:nvPr>
            <p:ph type="dt" sz="half" idx="10"/>
          </p:nvPr>
        </p:nvSpPr>
        <p:spPr/>
        <p:txBody>
          <a:bodyPr/>
          <a:lstStyle/>
          <a:p>
            <a:r>
              <a:rPr lang="en-US" smtClean="0"/>
              <a:t>CS 61c</a:t>
            </a:r>
            <a:endParaRPr lang="en-US"/>
          </a:p>
        </p:txBody>
      </p:sp>
      <p:sp>
        <p:nvSpPr>
          <p:cNvPr id="5" name="Footer Placeholder 4"/>
          <p:cNvSpPr>
            <a:spLocks noGrp="1"/>
          </p:cNvSpPr>
          <p:nvPr>
            <p:ph type="ftr" sz="quarter" idx="11"/>
          </p:nvPr>
        </p:nvSpPr>
        <p:spPr/>
        <p:txBody>
          <a:bodyPr/>
          <a:lstStyle/>
          <a:p>
            <a:r>
              <a:rPr lang="en-US" smtClean="0"/>
              <a:t>Lecture 4: Memory Management</a:t>
            </a:r>
            <a:endParaRPr lang="en-US"/>
          </a:p>
        </p:txBody>
      </p:sp>
      <p:sp>
        <p:nvSpPr>
          <p:cNvPr id="6" name="Slide Number Placeholder 5"/>
          <p:cNvSpPr>
            <a:spLocks noGrp="1"/>
          </p:cNvSpPr>
          <p:nvPr>
            <p:ph type="sldNum" sz="quarter" idx="12"/>
          </p:nvPr>
        </p:nvSpPr>
        <p:spPr/>
        <p:txBody>
          <a:bodyPr/>
          <a:lstStyle/>
          <a:p>
            <a:fld id="{3FF131CF-B26C-E347-9AC9-78212C099DD5}" type="slidenum">
              <a:rPr lang="en-US" smtClean="0"/>
              <a:t>44</a:t>
            </a:fld>
            <a:endParaRPr lang="en-US"/>
          </a:p>
        </p:txBody>
      </p:sp>
    </p:spTree>
    <p:extLst>
      <p:ext uri="{BB962C8B-B14F-4D97-AF65-F5344CB8AC3E}">
        <p14:creationId xmlns:p14="http://schemas.microsoft.com/office/powerpoint/2010/main" val="20882752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smtClean="0">
                <a:ea typeface="ＭＳ Ｐゴシック" pitchFamily="1" charset="-128"/>
                <a:cs typeface="ＭＳ Ｐゴシック" pitchFamily="1" charset="-128"/>
              </a:rPr>
              <a:t>Common Memory Problems</a:t>
            </a:r>
          </a:p>
        </p:txBody>
      </p:sp>
      <p:sp>
        <p:nvSpPr>
          <p:cNvPr id="43011" name="Content Placeholder 4"/>
          <p:cNvSpPr>
            <a:spLocks noGrp="1"/>
          </p:cNvSpPr>
          <p:nvPr>
            <p:ph idx="1"/>
          </p:nvPr>
        </p:nvSpPr>
        <p:spPr/>
        <p:txBody>
          <a:bodyPr>
            <a:normAutofit fontScale="92500" lnSpcReduction="10000"/>
          </a:bodyPr>
          <a:lstStyle/>
          <a:p>
            <a:r>
              <a:rPr lang="en-US" dirty="0" smtClean="0">
                <a:ea typeface="ＭＳ Ｐゴシック" pitchFamily="1" charset="-128"/>
                <a:cs typeface="ＭＳ Ｐゴシック" pitchFamily="1" charset="-128"/>
              </a:rPr>
              <a:t>Using uninitialized values</a:t>
            </a:r>
          </a:p>
          <a:p>
            <a:r>
              <a:rPr lang="en-US" dirty="0" smtClean="0">
                <a:ea typeface="ＭＳ Ｐゴシック" pitchFamily="1" charset="-128"/>
                <a:cs typeface="ＭＳ Ｐゴシック" pitchFamily="1" charset="-128"/>
              </a:rPr>
              <a:t>Using memory that you don’t own</a:t>
            </a:r>
          </a:p>
          <a:p>
            <a:pPr lvl="1"/>
            <a:r>
              <a:rPr lang="en-US" dirty="0" smtClean="0"/>
              <a:t>De-allocated stack or heap variable</a:t>
            </a:r>
          </a:p>
          <a:p>
            <a:pPr lvl="1"/>
            <a:r>
              <a:rPr lang="en-US" dirty="0" smtClean="0"/>
              <a:t>Out-of-bounds reference to array</a:t>
            </a:r>
          </a:p>
          <a:p>
            <a:pPr lvl="1"/>
            <a:r>
              <a:rPr lang="en-US" dirty="0" smtClean="0"/>
              <a:t>Using </a:t>
            </a:r>
            <a:r>
              <a:rPr lang="en-US" b="1" dirty="0" smtClean="0">
                <a:latin typeface="Courier" charset="0"/>
                <a:ea typeface="Courier" charset="0"/>
                <a:cs typeface="Courier" charset="0"/>
              </a:rPr>
              <a:t>NULL</a:t>
            </a:r>
            <a:r>
              <a:rPr lang="en-US" dirty="0" smtClean="0"/>
              <a:t> or garbage data as a pointer</a:t>
            </a:r>
          </a:p>
          <a:p>
            <a:r>
              <a:rPr lang="en-US" dirty="0" smtClean="0">
                <a:ea typeface="ＭＳ Ｐゴシック" pitchFamily="1" charset="-128"/>
                <a:cs typeface="ＭＳ Ｐゴシック" pitchFamily="1" charset="-128"/>
              </a:rPr>
              <a:t>Improper use of </a:t>
            </a:r>
            <a:r>
              <a:rPr lang="en-US" b="1" dirty="0" smtClean="0">
                <a:latin typeface="Courier" charset="0"/>
                <a:ea typeface="Courier" charset="0"/>
                <a:cs typeface="Courier" charset="0"/>
              </a:rPr>
              <a:t>free/</a:t>
            </a:r>
            <a:r>
              <a:rPr lang="en-US" b="1" dirty="0" err="1" smtClean="0">
                <a:latin typeface="Courier" charset="0"/>
                <a:ea typeface="Courier" charset="0"/>
                <a:cs typeface="Courier" charset="0"/>
              </a:rPr>
              <a:t>realloc</a:t>
            </a:r>
            <a:r>
              <a:rPr lang="en-US" dirty="0" smtClean="0">
                <a:ea typeface="ＭＳ Ｐゴシック" pitchFamily="1" charset="-128"/>
                <a:cs typeface="ＭＳ Ｐゴシック" pitchFamily="1" charset="-128"/>
              </a:rPr>
              <a:t> by messing with the pointer returned by </a:t>
            </a:r>
            <a:r>
              <a:rPr lang="en-US" b="1" dirty="0" err="1" smtClean="0">
                <a:latin typeface="Courier" charset="0"/>
                <a:ea typeface="Courier" charset="0"/>
                <a:cs typeface="Courier" charset="0"/>
              </a:rPr>
              <a:t>malloc</a:t>
            </a:r>
            <a:r>
              <a:rPr lang="en-US" b="1" dirty="0" smtClean="0">
                <a:latin typeface="Courier" charset="0"/>
                <a:ea typeface="Courier" charset="0"/>
                <a:cs typeface="Courier" charset="0"/>
              </a:rPr>
              <a:t>/</a:t>
            </a:r>
            <a:r>
              <a:rPr lang="en-US" b="1" dirty="0" err="1" smtClean="0">
                <a:latin typeface="Courier" charset="0"/>
                <a:ea typeface="Courier" charset="0"/>
                <a:cs typeface="Courier" charset="0"/>
              </a:rPr>
              <a:t>calloc</a:t>
            </a:r>
            <a:endParaRPr lang="en-US" b="1" dirty="0" smtClean="0">
              <a:latin typeface="Courier" charset="0"/>
              <a:ea typeface="Courier" charset="0"/>
              <a:cs typeface="Courier" charset="0"/>
            </a:endParaRPr>
          </a:p>
          <a:p>
            <a:r>
              <a:rPr lang="en-US" dirty="0" smtClean="0">
                <a:ea typeface="ＭＳ Ｐゴシック" pitchFamily="1" charset="-128"/>
                <a:cs typeface="ＭＳ Ｐゴシック" pitchFamily="1" charset="-128"/>
              </a:rPr>
              <a:t>Memory leaks</a:t>
            </a:r>
          </a:p>
          <a:p>
            <a:pPr lvl="1"/>
            <a:r>
              <a:rPr lang="en-US" dirty="0" smtClean="0">
                <a:ea typeface="ＭＳ Ｐゴシック" pitchFamily="1" charset="-128"/>
                <a:cs typeface="ＭＳ Ｐゴシック" pitchFamily="1" charset="-128"/>
              </a:rPr>
              <a:t>you allocated something but forgot to free it later</a:t>
            </a:r>
          </a:p>
        </p:txBody>
      </p:sp>
      <p:sp>
        <p:nvSpPr>
          <p:cNvPr id="2" name="Date Placeholder 1"/>
          <p:cNvSpPr>
            <a:spLocks noGrp="1"/>
          </p:cNvSpPr>
          <p:nvPr>
            <p:ph type="dt" sz="half" idx="10"/>
          </p:nvPr>
        </p:nvSpPr>
        <p:spPr/>
        <p:txBody>
          <a:bodyPr/>
          <a:lstStyle/>
          <a:p>
            <a:r>
              <a:rPr lang="en-US" smtClean="0"/>
              <a:t>CS 61c</a:t>
            </a:r>
            <a:endParaRPr lang="en-US"/>
          </a:p>
        </p:txBody>
      </p:sp>
      <p:sp>
        <p:nvSpPr>
          <p:cNvPr id="3" name="Footer Placeholder 2"/>
          <p:cNvSpPr>
            <a:spLocks noGrp="1"/>
          </p:cNvSpPr>
          <p:nvPr>
            <p:ph type="ftr" sz="quarter" idx="11"/>
          </p:nvPr>
        </p:nvSpPr>
        <p:spPr/>
        <p:txBody>
          <a:bodyPr/>
          <a:lstStyle/>
          <a:p>
            <a:r>
              <a:rPr lang="en-US" smtClean="0"/>
              <a:t>Lecture 4: Memory Management</a:t>
            </a:r>
            <a:endParaRPr lang="en-US"/>
          </a:p>
        </p:txBody>
      </p:sp>
      <p:sp>
        <p:nvSpPr>
          <p:cNvPr id="23556" name="Slide Number Placeholder 3"/>
          <p:cNvSpPr>
            <a:spLocks noGrp="1"/>
          </p:cNvSpPr>
          <p:nvPr>
            <p:ph type="sldNum" sz="quarter" idx="12"/>
          </p:nvPr>
        </p:nvSpPr>
        <p:spPr/>
        <p:txBody>
          <a:bodyPr/>
          <a:lstStyle/>
          <a:p>
            <a:pPr>
              <a:defRPr/>
            </a:pPr>
            <a:fld id="{8C411ACB-692E-7745-9925-C418E41BC815}" type="slidenum">
              <a:rPr lang="en-US" smtClean="0"/>
              <a:pPr>
                <a:defRPr/>
              </a:pPr>
              <a:t>45</a:t>
            </a:fld>
            <a:endParaRPr lang="en-US"/>
          </a:p>
        </p:txBody>
      </p:sp>
    </p:spTree>
    <p:extLst>
      <p:ext uri="{BB962C8B-B14F-4D97-AF65-F5344CB8AC3E}">
        <p14:creationId xmlns:p14="http://schemas.microsoft.com/office/powerpoint/2010/main" val="1184605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0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0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0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0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30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01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301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301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build="p" bldLvl="2"/>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Assignment to </a:t>
            </a:r>
            <a:r>
              <a:rPr lang="en-US" dirty="0" err="1" smtClean="0"/>
              <a:t>free’d</a:t>
            </a:r>
            <a:r>
              <a:rPr lang="en-US" dirty="0" smtClean="0"/>
              <a:t> Memory</a:t>
            </a:r>
            <a:endParaRPr lang="en-US" dirty="0"/>
          </a:p>
        </p:txBody>
      </p:sp>
      <p:sp>
        <p:nvSpPr>
          <p:cNvPr id="8" name="Text Placeholder 7"/>
          <p:cNvSpPr>
            <a:spLocks noGrp="1"/>
          </p:cNvSpPr>
          <p:nvPr>
            <p:ph type="body" idx="1"/>
          </p:nvPr>
        </p:nvSpPr>
        <p:spPr/>
        <p:txBody>
          <a:bodyPr/>
          <a:lstStyle/>
          <a:p>
            <a:r>
              <a:rPr lang="en-US" dirty="0" smtClean="0"/>
              <a:t>Code</a:t>
            </a:r>
            <a:endParaRPr lang="en-US" dirty="0"/>
          </a:p>
        </p:txBody>
      </p:sp>
      <p:sp>
        <p:nvSpPr>
          <p:cNvPr id="10" name="Text Placeholder 9"/>
          <p:cNvSpPr>
            <a:spLocks noGrp="1"/>
          </p:cNvSpPr>
          <p:nvPr>
            <p:ph type="body" sz="quarter" idx="3"/>
          </p:nvPr>
        </p:nvSpPr>
        <p:spPr/>
        <p:txBody>
          <a:bodyPr/>
          <a:lstStyle/>
          <a:p>
            <a:r>
              <a:rPr lang="en-US" dirty="0" smtClean="0"/>
              <a:t>Output</a:t>
            </a:r>
            <a:endParaRPr lang="en-US" dirty="0"/>
          </a:p>
        </p:txBody>
      </p:sp>
      <p:sp>
        <p:nvSpPr>
          <p:cNvPr id="11" name="Content Placeholder 10"/>
          <p:cNvSpPr>
            <a:spLocks noGrp="1"/>
          </p:cNvSpPr>
          <p:nvPr>
            <p:ph sz="quarter" idx="4"/>
          </p:nvPr>
        </p:nvSpPr>
        <p:spPr>
          <a:xfrm>
            <a:off x="4629150" y="1698701"/>
            <a:ext cx="4514850" cy="2943546"/>
          </a:xfrm>
        </p:spPr>
        <p:txBody>
          <a:bodyPr>
            <a:normAutofit fontScale="92500" lnSpcReduction="20000"/>
          </a:bodyPr>
          <a:lstStyle/>
          <a:p>
            <a:pPr marL="0" indent="0">
              <a:buNone/>
            </a:pPr>
            <a:r>
              <a:rPr lang="en-US" dirty="0">
                <a:latin typeface="Courier" charset="0"/>
                <a:ea typeface="Courier" charset="0"/>
                <a:cs typeface="Courier" charset="0"/>
              </a:rPr>
              <a:t>$ </a:t>
            </a:r>
            <a:r>
              <a:rPr lang="en-US" b="1" dirty="0" err="1">
                <a:solidFill>
                  <a:srgbClr val="3064C0"/>
                </a:solidFill>
                <a:latin typeface="Courier" charset="0"/>
                <a:ea typeface="Courier" charset="0"/>
                <a:cs typeface="Courier" charset="0"/>
              </a:rPr>
              <a:t>gcc</a:t>
            </a:r>
            <a:r>
              <a:rPr lang="en-US" b="1" dirty="0">
                <a:solidFill>
                  <a:srgbClr val="3064C0"/>
                </a:solidFill>
                <a:latin typeface="Courier" charset="0"/>
                <a:ea typeface="Courier" charset="0"/>
                <a:cs typeface="Courier" charset="0"/>
              </a:rPr>
              <a:t> </a:t>
            </a:r>
            <a:r>
              <a:rPr lang="en-US" b="1" dirty="0" err="1">
                <a:solidFill>
                  <a:srgbClr val="3064C0"/>
                </a:solidFill>
                <a:latin typeface="Courier" charset="0"/>
                <a:ea typeface="Courier" charset="0"/>
                <a:cs typeface="Courier" charset="0"/>
              </a:rPr>
              <a:t>test.c</a:t>
            </a:r>
            <a:endParaRPr lang="en-US" b="1" dirty="0">
              <a:solidFill>
                <a:srgbClr val="3064C0"/>
              </a:solidFill>
              <a:latin typeface="Courier" charset="0"/>
              <a:ea typeface="Courier" charset="0"/>
              <a:cs typeface="Courier" charset="0"/>
            </a:endParaRPr>
          </a:p>
          <a:p>
            <a:pPr marL="0" indent="0">
              <a:buNone/>
            </a:pPr>
            <a:r>
              <a:rPr lang="en-US" dirty="0" smtClean="0">
                <a:latin typeface="Courier" charset="0"/>
                <a:ea typeface="Courier" charset="0"/>
                <a:cs typeface="Courier" charset="0"/>
              </a:rPr>
              <a:t>$ </a:t>
            </a:r>
            <a:r>
              <a:rPr lang="en-US" b="1" dirty="0">
                <a:solidFill>
                  <a:srgbClr val="3064C0"/>
                </a:solidFill>
                <a:latin typeface="Courier" charset="0"/>
                <a:ea typeface="Courier" charset="0"/>
                <a:cs typeface="Courier" charset="0"/>
              </a:rPr>
              <a:t>./</a:t>
            </a:r>
            <a:r>
              <a:rPr lang="en-US" b="1" dirty="0" err="1">
                <a:solidFill>
                  <a:srgbClr val="3064C0"/>
                </a:solidFill>
                <a:latin typeface="Courier" charset="0"/>
                <a:ea typeface="Courier" charset="0"/>
                <a:cs typeface="Courier" charset="0"/>
              </a:rPr>
              <a:t>a.out</a:t>
            </a:r>
            <a:endParaRPr lang="en-US" b="1" dirty="0">
              <a:solidFill>
                <a:srgbClr val="3064C0"/>
              </a:solidFill>
              <a:latin typeface="Courier" charset="0"/>
              <a:ea typeface="Courier" charset="0"/>
              <a:cs typeface="Courier" charset="0"/>
            </a:endParaRPr>
          </a:p>
          <a:p>
            <a:pPr marL="0" indent="0">
              <a:buNone/>
            </a:pPr>
            <a:r>
              <a:rPr lang="is-IS" dirty="0">
                <a:latin typeface="Courier" charset="0"/>
                <a:ea typeface="Courier" charset="0"/>
                <a:cs typeface="Courier" charset="0"/>
              </a:rPr>
              <a:t>a=55, </a:t>
            </a:r>
            <a:r>
              <a:rPr lang="is-IS" dirty="0" smtClean="0">
                <a:latin typeface="Courier" charset="0"/>
                <a:ea typeface="Courier" charset="0"/>
                <a:cs typeface="Courier" charset="0"/>
              </a:rPr>
              <a:t>b=55 </a:t>
            </a:r>
            <a:r>
              <a:rPr lang="is-IS" dirty="0">
                <a:latin typeface="Courier" charset="0"/>
                <a:ea typeface="Courier" charset="0"/>
                <a:cs typeface="Courier" charset="0"/>
              </a:rPr>
              <a:t>(==128</a:t>
            </a:r>
            <a:r>
              <a:rPr lang="is-IS" dirty="0" smtClean="0">
                <a:latin typeface="Courier" charset="0"/>
                <a:ea typeface="Courier" charset="0"/>
                <a:cs typeface="Courier" charset="0"/>
              </a:rPr>
              <a:t>!)</a:t>
            </a:r>
          </a:p>
          <a:p>
            <a:pPr marL="0" indent="0">
              <a:buNone/>
            </a:pPr>
            <a:endParaRPr lang="is-IS" dirty="0">
              <a:ea typeface="Courier" charset="0"/>
              <a:cs typeface="Courier" charset="0"/>
            </a:endParaRPr>
          </a:p>
          <a:p>
            <a:r>
              <a:rPr lang="en-US" sz="2400" dirty="0" smtClean="0">
                <a:solidFill>
                  <a:srgbClr val="FF0000"/>
                </a:solidFill>
                <a:ea typeface="Courier" charset="0"/>
                <a:cs typeface="Courier" charset="0"/>
              </a:rPr>
              <a:t>Assignment to</a:t>
            </a:r>
            <a:r>
              <a:rPr lang="en-US" sz="2400" dirty="0">
                <a:solidFill>
                  <a:srgbClr val="FF0000"/>
                </a:solidFill>
                <a:latin typeface="Courier" charset="0"/>
                <a:ea typeface="Courier" charset="0"/>
                <a:cs typeface="Courier" charset="0"/>
              </a:rPr>
              <a:t> </a:t>
            </a:r>
            <a:r>
              <a:rPr lang="en-US" sz="2400" b="1" dirty="0" smtClean="0">
                <a:solidFill>
                  <a:srgbClr val="FF0000"/>
                </a:solidFill>
                <a:latin typeface="Courier" charset="0"/>
                <a:ea typeface="Courier" charset="0"/>
                <a:cs typeface="Courier" charset="0"/>
              </a:rPr>
              <a:t>a</a:t>
            </a:r>
            <a:r>
              <a:rPr lang="en-US" sz="2400" dirty="0" smtClean="0">
                <a:solidFill>
                  <a:srgbClr val="FF0000"/>
                </a:solidFill>
                <a:latin typeface="Courier" charset="0"/>
                <a:ea typeface="Courier" charset="0"/>
                <a:cs typeface="Courier" charset="0"/>
              </a:rPr>
              <a:t> </a:t>
            </a:r>
            <a:r>
              <a:rPr lang="en-US" sz="2400" dirty="0" smtClean="0">
                <a:solidFill>
                  <a:srgbClr val="FF0000"/>
                </a:solidFill>
                <a:ea typeface="Courier" charset="0"/>
                <a:cs typeface="Courier" charset="0"/>
              </a:rPr>
              <a:t>corrupts</a:t>
            </a:r>
            <a:r>
              <a:rPr lang="en-US" sz="2400" dirty="0" smtClean="0">
                <a:solidFill>
                  <a:srgbClr val="FF0000"/>
                </a:solidFill>
                <a:latin typeface="Courier" charset="0"/>
                <a:ea typeface="Courier" charset="0"/>
                <a:cs typeface="Courier" charset="0"/>
              </a:rPr>
              <a:t> </a:t>
            </a:r>
            <a:r>
              <a:rPr lang="en-US" sz="2400" b="1" dirty="0" smtClean="0">
                <a:solidFill>
                  <a:srgbClr val="FF0000"/>
                </a:solidFill>
                <a:latin typeface="Courier" charset="0"/>
                <a:ea typeface="Courier" charset="0"/>
                <a:cs typeface="Courier" charset="0"/>
              </a:rPr>
              <a:t>b</a:t>
            </a:r>
          </a:p>
          <a:p>
            <a:pPr lvl="1"/>
            <a:r>
              <a:rPr lang="en-US" sz="2000" dirty="0" smtClean="0">
                <a:solidFill>
                  <a:srgbClr val="FF0000"/>
                </a:solidFill>
                <a:ea typeface="Courier" charset="0"/>
                <a:cs typeface="Courier" charset="0"/>
              </a:rPr>
              <a:t>or something else happens that is even more undesirable</a:t>
            </a:r>
          </a:p>
          <a:p>
            <a:r>
              <a:rPr lang="en-US" sz="2400" dirty="0" smtClean="0">
                <a:solidFill>
                  <a:srgbClr val="FF0000"/>
                </a:solidFill>
                <a:ea typeface="Courier" charset="0"/>
                <a:cs typeface="Courier" charset="0"/>
              </a:rPr>
              <a:t>Error may go undetected!</a:t>
            </a:r>
          </a:p>
        </p:txBody>
      </p:sp>
      <p:sp>
        <p:nvSpPr>
          <p:cNvPr id="4" name="Date Placeholder 3"/>
          <p:cNvSpPr>
            <a:spLocks noGrp="1"/>
          </p:cNvSpPr>
          <p:nvPr>
            <p:ph type="dt" sz="half" idx="10"/>
          </p:nvPr>
        </p:nvSpPr>
        <p:spPr/>
        <p:txBody>
          <a:bodyPr/>
          <a:lstStyle/>
          <a:p>
            <a:r>
              <a:rPr lang="en-US" smtClean="0"/>
              <a:t>CS 61c</a:t>
            </a:r>
            <a:endParaRPr lang="en-US"/>
          </a:p>
        </p:txBody>
      </p:sp>
      <p:sp>
        <p:nvSpPr>
          <p:cNvPr id="5" name="Footer Placeholder 4"/>
          <p:cNvSpPr>
            <a:spLocks noGrp="1"/>
          </p:cNvSpPr>
          <p:nvPr>
            <p:ph type="ftr" sz="quarter" idx="11"/>
          </p:nvPr>
        </p:nvSpPr>
        <p:spPr/>
        <p:txBody>
          <a:bodyPr/>
          <a:lstStyle/>
          <a:p>
            <a:r>
              <a:rPr lang="en-US" smtClean="0"/>
              <a:t>Lecture 4: Memory Management</a:t>
            </a:r>
            <a:endParaRPr lang="en-US"/>
          </a:p>
        </p:txBody>
      </p:sp>
      <p:sp>
        <p:nvSpPr>
          <p:cNvPr id="6" name="Slide Number Placeholder 5"/>
          <p:cNvSpPr>
            <a:spLocks noGrp="1"/>
          </p:cNvSpPr>
          <p:nvPr>
            <p:ph type="sldNum" sz="quarter" idx="12"/>
          </p:nvPr>
        </p:nvSpPr>
        <p:spPr/>
        <p:txBody>
          <a:bodyPr/>
          <a:lstStyle/>
          <a:p>
            <a:fld id="{3FF131CF-B26C-E347-9AC9-78212C099DD5}" type="slidenum">
              <a:rPr lang="en-US" smtClean="0"/>
              <a:t>46</a:t>
            </a:fld>
            <a:endParaRPr lang="en-US"/>
          </a:p>
        </p:txBody>
      </p:sp>
      <p:pic>
        <p:nvPicPr>
          <p:cNvPr id="3" name="Content Placeholder 2"/>
          <p:cNvPicPr>
            <a:picLocks noGrp="1" noChangeAspect="1"/>
          </p:cNvPicPr>
          <p:nvPr>
            <p:ph sz="half" idx="2"/>
          </p:nvPr>
        </p:nvPicPr>
        <p:blipFill>
          <a:blip r:embed="rId3"/>
          <a:stretch>
            <a:fillRect/>
          </a:stretch>
        </p:blipFill>
        <p:spPr>
          <a:xfrm>
            <a:off x="222743" y="1828983"/>
            <a:ext cx="4276725" cy="2396224"/>
          </a:xfrm>
          <a:prstGeom prst="rect">
            <a:avLst/>
          </a:prstGeom>
        </p:spPr>
      </p:pic>
    </p:spTree>
    <p:extLst>
      <p:ext uri="{BB962C8B-B14F-4D97-AF65-F5344CB8AC3E}">
        <p14:creationId xmlns:p14="http://schemas.microsoft.com/office/powerpoint/2010/main" val="23257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sz="half" idx="2"/>
          </p:nvPr>
        </p:nvPicPr>
        <p:blipFill>
          <a:blip r:embed="rId2"/>
          <a:stretch>
            <a:fillRect/>
          </a:stretch>
        </p:blipFill>
        <p:spPr>
          <a:xfrm>
            <a:off x="222102" y="1917886"/>
            <a:ext cx="4276725" cy="1963238"/>
          </a:xfrm>
          <a:prstGeom prst="rect">
            <a:avLst/>
          </a:prstGeom>
        </p:spPr>
      </p:pic>
      <p:sp>
        <p:nvSpPr>
          <p:cNvPr id="7" name="Title 6"/>
          <p:cNvSpPr>
            <a:spLocks noGrp="1"/>
          </p:cNvSpPr>
          <p:nvPr>
            <p:ph type="title"/>
          </p:nvPr>
        </p:nvSpPr>
        <p:spPr/>
        <p:txBody>
          <a:bodyPr/>
          <a:lstStyle/>
          <a:p>
            <a:r>
              <a:rPr lang="en-US" dirty="0" smtClean="0"/>
              <a:t>“Defensive” Programming</a:t>
            </a:r>
            <a:endParaRPr lang="en-US" dirty="0"/>
          </a:p>
        </p:txBody>
      </p:sp>
      <p:sp>
        <p:nvSpPr>
          <p:cNvPr id="8" name="Text Placeholder 7"/>
          <p:cNvSpPr>
            <a:spLocks noGrp="1"/>
          </p:cNvSpPr>
          <p:nvPr>
            <p:ph type="body" idx="1"/>
          </p:nvPr>
        </p:nvSpPr>
        <p:spPr/>
        <p:txBody>
          <a:bodyPr/>
          <a:lstStyle/>
          <a:p>
            <a:r>
              <a:rPr lang="en-US" dirty="0" smtClean="0"/>
              <a:t>Code</a:t>
            </a:r>
            <a:endParaRPr lang="en-US" dirty="0"/>
          </a:p>
        </p:txBody>
      </p:sp>
      <p:sp>
        <p:nvSpPr>
          <p:cNvPr id="10" name="Text Placeholder 9"/>
          <p:cNvSpPr>
            <a:spLocks noGrp="1"/>
          </p:cNvSpPr>
          <p:nvPr>
            <p:ph type="body" sz="quarter" idx="3"/>
          </p:nvPr>
        </p:nvSpPr>
        <p:spPr/>
        <p:txBody>
          <a:bodyPr/>
          <a:lstStyle/>
          <a:p>
            <a:r>
              <a:rPr lang="en-US" dirty="0" smtClean="0"/>
              <a:t>Output</a:t>
            </a:r>
            <a:endParaRPr lang="en-US" dirty="0"/>
          </a:p>
        </p:txBody>
      </p:sp>
      <p:sp>
        <p:nvSpPr>
          <p:cNvPr id="11" name="Content Placeholder 10"/>
          <p:cNvSpPr>
            <a:spLocks noGrp="1"/>
          </p:cNvSpPr>
          <p:nvPr>
            <p:ph sz="quarter" idx="4"/>
          </p:nvPr>
        </p:nvSpPr>
        <p:spPr>
          <a:xfrm>
            <a:off x="4629150" y="1698701"/>
            <a:ext cx="4514850" cy="2943546"/>
          </a:xfrm>
        </p:spPr>
        <p:txBody>
          <a:bodyPr>
            <a:normAutofit fontScale="92500" lnSpcReduction="10000"/>
          </a:bodyPr>
          <a:lstStyle/>
          <a:p>
            <a:pPr marL="0" indent="0">
              <a:buNone/>
            </a:pPr>
            <a:r>
              <a:rPr lang="en-US" sz="2400" dirty="0" smtClean="0">
                <a:latin typeface="Courier" charset="0"/>
                <a:ea typeface="Courier" charset="0"/>
                <a:cs typeface="Courier" charset="0"/>
              </a:rPr>
              <a:t>$ </a:t>
            </a:r>
            <a:r>
              <a:rPr lang="en-US" sz="2400" b="1" dirty="0">
                <a:solidFill>
                  <a:srgbClr val="3064C0"/>
                </a:solidFill>
                <a:latin typeface="Courier" charset="0"/>
                <a:ea typeface="Courier" charset="0"/>
                <a:cs typeface="Courier" charset="0"/>
              </a:rPr>
              <a:t>./</a:t>
            </a:r>
            <a:r>
              <a:rPr lang="en-US" sz="2400" b="1" dirty="0" err="1">
                <a:solidFill>
                  <a:srgbClr val="3064C0"/>
                </a:solidFill>
                <a:latin typeface="Courier" charset="0"/>
                <a:ea typeface="Courier" charset="0"/>
                <a:cs typeface="Courier" charset="0"/>
              </a:rPr>
              <a:t>a.out</a:t>
            </a:r>
            <a:endParaRPr lang="en-US" sz="2400" b="1" dirty="0">
              <a:solidFill>
                <a:srgbClr val="3064C0"/>
              </a:solidFill>
              <a:latin typeface="Courier" charset="0"/>
              <a:ea typeface="Courier" charset="0"/>
              <a:cs typeface="Courier" charset="0"/>
            </a:endParaRPr>
          </a:p>
          <a:p>
            <a:pPr marL="0" indent="0">
              <a:buNone/>
            </a:pPr>
            <a:r>
              <a:rPr lang="en-US" sz="2400" dirty="0">
                <a:latin typeface="Courier" charset="0"/>
                <a:ea typeface="Courier" charset="0"/>
                <a:cs typeface="Courier" charset="0"/>
              </a:rPr>
              <a:t>Segmentation fault: 11</a:t>
            </a:r>
          </a:p>
          <a:p>
            <a:pPr marL="0" indent="0">
              <a:buNone/>
            </a:pPr>
            <a:endParaRPr lang="is-IS" dirty="0">
              <a:latin typeface="Courier" charset="0"/>
              <a:ea typeface="Courier" charset="0"/>
              <a:cs typeface="Courier" charset="0"/>
            </a:endParaRPr>
          </a:p>
          <a:p>
            <a:pPr marL="0" indent="0">
              <a:buNone/>
            </a:pPr>
            <a:endParaRPr lang="is-IS" dirty="0">
              <a:ea typeface="Courier" charset="0"/>
              <a:cs typeface="Courier" charset="0"/>
            </a:endParaRPr>
          </a:p>
          <a:p>
            <a:r>
              <a:rPr lang="en-US" sz="2400" dirty="0" smtClean="0">
                <a:solidFill>
                  <a:srgbClr val="FF0000"/>
                </a:solidFill>
                <a:ea typeface="Courier" charset="0"/>
                <a:cs typeface="Courier" charset="0"/>
              </a:rPr>
              <a:t>Problem is evident</a:t>
            </a:r>
          </a:p>
          <a:p>
            <a:r>
              <a:rPr lang="en-US" sz="2400" dirty="0" smtClean="0">
                <a:solidFill>
                  <a:srgbClr val="FF0000"/>
                </a:solidFill>
                <a:ea typeface="Courier" charset="0"/>
                <a:cs typeface="Courier" charset="0"/>
              </a:rPr>
              <a:t>But where is the error?</a:t>
            </a:r>
          </a:p>
          <a:p>
            <a:pPr lvl="1"/>
            <a:r>
              <a:rPr lang="en-US" sz="2000" dirty="0" smtClean="0">
                <a:solidFill>
                  <a:srgbClr val="FF0000"/>
                </a:solidFill>
                <a:ea typeface="Courier" charset="0"/>
                <a:cs typeface="Courier" charset="0"/>
              </a:rPr>
              <a:t>May not be obvious in a BIG program</a:t>
            </a:r>
          </a:p>
        </p:txBody>
      </p:sp>
      <p:sp>
        <p:nvSpPr>
          <p:cNvPr id="4" name="Date Placeholder 3"/>
          <p:cNvSpPr>
            <a:spLocks noGrp="1"/>
          </p:cNvSpPr>
          <p:nvPr>
            <p:ph type="dt" sz="half" idx="10"/>
          </p:nvPr>
        </p:nvSpPr>
        <p:spPr/>
        <p:txBody>
          <a:bodyPr/>
          <a:lstStyle/>
          <a:p>
            <a:r>
              <a:rPr lang="en-US" smtClean="0"/>
              <a:t>CS 61c</a:t>
            </a:r>
            <a:endParaRPr lang="en-US"/>
          </a:p>
        </p:txBody>
      </p:sp>
      <p:sp>
        <p:nvSpPr>
          <p:cNvPr id="5" name="Footer Placeholder 4"/>
          <p:cNvSpPr>
            <a:spLocks noGrp="1"/>
          </p:cNvSpPr>
          <p:nvPr>
            <p:ph type="ftr" sz="quarter" idx="11"/>
          </p:nvPr>
        </p:nvSpPr>
        <p:spPr/>
        <p:txBody>
          <a:bodyPr/>
          <a:lstStyle/>
          <a:p>
            <a:r>
              <a:rPr lang="en-US" smtClean="0"/>
              <a:t>Lecture 4: Memory Management</a:t>
            </a:r>
            <a:endParaRPr lang="en-US"/>
          </a:p>
        </p:txBody>
      </p:sp>
      <p:sp>
        <p:nvSpPr>
          <p:cNvPr id="6" name="Slide Number Placeholder 5"/>
          <p:cNvSpPr>
            <a:spLocks noGrp="1"/>
          </p:cNvSpPr>
          <p:nvPr>
            <p:ph type="sldNum" sz="quarter" idx="12"/>
          </p:nvPr>
        </p:nvSpPr>
        <p:spPr/>
        <p:txBody>
          <a:bodyPr/>
          <a:lstStyle/>
          <a:p>
            <a:fld id="{3FF131CF-B26C-E347-9AC9-78212C099DD5}" type="slidenum">
              <a:rPr lang="en-US" smtClean="0"/>
              <a:t>47</a:t>
            </a:fld>
            <a:endParaRPr lang="en-US"/>
          </a:p>
        </p:txBody>
      </p:sp>
      <p:sp>
        <p:nvSpPr>
          <p:cNvPr id="15" name="Oval 14"/>
          <p:cNvSpPr/>
          <p:nvPr/>
        </p:nvSpPr>
        <p:spPr>
          <a:xfrm>
            <a:off x="527275" y="2958578"/>
            <a:ext cx="1295297" cy="29443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7125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Debugger (</a:t>
            </a:r>
            <a:r>
              <a:rPr lang="en-US" dirty="0" err="1" smtClean="0"/>
              <a:t>gdb</a:t>
            </a:r>
            <a:r>
              <a:rPr lang="en-US" dirty="0" smtClean="0"/>
              <a:t>)</a:t>
            </a:r>
            <a:endParaRPr lang="en-US" dirty="0"/>
          </a:p>
        </p:txBody>
      </p:sp>
      <p:sp>
        <p:nvSpPr>
          <p:cNvPr id="10" name="Content Placeholder 9"/>
          <p:cNvSpPr>
            <a:spLocks noGrp="1"/>
          </p:cNvSpPr>
          <p:nvPr>
            <p:ph idx="1"/>
          </p:nvPr>
        </p:nvSpPr>
        <p:spPr/>
        <p:txBody>
          <a:bodyPr>
            <a:normAutofit fontScale="55000" lnSpcReduction="20000"/>
          </a:bodyPr>
          <a:lstStyle/>
          <a:p>
            <a:pPr marL="0" indent="0">
              <a:lnSpc>
                <a:spcPct val="120000"/>
              </a:lnSpc>
              <a:spcBef>
                <a:spcPts val="0"/>
              </a:spcBef>
              <a:buNone/>
            </a:pPr>
            <a:r>
              <a:rPr lang="en-US" dirty="0">
                <a:latin typeface="Courier" charset="0"/>
                <a:ea typeface="Courier" charset="0"/>
                <a:cs typeface="Courier" charset="0"/>
              </a:rPr>
              <a:t>$ </a:t>
            </a:r>
            <a:r>
              <a:rPr lang="en-US" b="1" dirty="0" err="1">
                <a:solidFill>
                  <a:srgbClr val="3064C0"/>
                </a:solidFill>
                <a:latin typeface="Courier" charset="0"/>
                <a:ea typeface="Courier" charset="0"/>
                <a:cs typeface="Courier" charset="0"/>
              </a:rPr>
              <a:t>gcc</a:t>
            </a:r>
            <a:r>
              <a:rPr lang="en-US" b="1" dirty="0">
                <a:solidFill>
                  <a:srgbClr val="3064C0"/>
                </a:solidFill>
                <a:latin typeface="Courier" charset="0"/>
                <a:ea typeface="Courier" charset="0"/>
                <a:cs typeface="Courier" charset="0"/>
              </a:rPr>
              <a:t> -g </a:t>
            </a:r>
            <a:r>
              <a:rPr lang="en-US" b="1" dirty="0" err="1" smtClean="0">
                <a:solidFill>
                  <a:srgbClr val="3064C0"/>
                </a:solidFill>
                <a:latin typeface="Courier" charset="0"/>
                <a:ea typeface="Courier" charset="0"/>
                <a:cs typeface="Courier" charset="0"/>
              </a:rPr>
              <a:t>DefensiveB.c</a:t>
            </a:r>
            <a:endParaRPr lang="en-US" b="1" dirty="0">
              <a:solidFill>
                <a:srgbClr val="3064C0"/>
              </a:solidFill>
              <a:latin typeface="Courier" charset="0"/>
              <a:ea typeface="Courier" charset="0"/>
              <a:cs typeface="Courier" charset="0"/>
            </a:endParaRPr>
          </a:p>
          <a:p>
            <a:pPr marL="0" indent="0">
              <a:lnSpc>
                <a:spcPct val="120000"/>
              </a:lnSpc>
              <a:spcBef>
                <a:spcPts val="0"/>
              </a:spcBef>
              <a:buNone/>
            </a:pPr>
            <a:r>
              <a:rPr lang="en-US" dirty="0" smtClean="0">
                <a:latin typeface="Courier" charset="0"/>
                <a:ea typeface="Courier" charset="0"/>
                <a:cs typeface="Courier" charset="0"/>
              </a:rPr>
              <a:t>$ </a:t>
            </a:r>
            <a:r>
              <a:rPr lang="en-US" b="1" dirty="0" err="1" smtClean="0">
                <a:solidFill>
                  <a:srgbClr val="3064C0"/>
                </a:solidFill>
                <a:latin typeface="Courier" charset="0"/>
                <a:ea typeface="Courier" charset="0"/>
                <a:cs typeface="Courier" charset="0"/>
              </a:rPr>
              <a:t>gdb</a:t>
            </a:r>
            <a:r>
              <a:rPr lang="en-US" b="1" dirty="0" smtClean="0">
                <a:solidFill>
                  <a:srgbClr val="3064C0"/>
                </a:solidFill>
                <a:latin typeface="Courier" charset="0"/>
                <a:ea typeface="Courier" charset="0"/>
                <a:cs typeface="Courier" charset="0"/>
              </a:rPr>
              <a:t> </a:t>
            </a:r>
            <a:r>
              <a:rPr lang="en-US" b="1" dirty="0" err="1">
                <a:solidFill>
                  <a:srgbClr val="3064C0"/>
                </a:solidFill>
                <a:latin typeface="Courier" charset="0"/>
                <a:ea typeface="Courier" charset="0"/>
                <a:cs typeface="Courier" charset="0"/>
              </a:rPr>
              <a:t>a.out</a:t>
            </a:r>
            <a:endParaRPr lang="en-US" b="1" dirty="0">
              <a:solidFill>
                <a:srgbClr val="3064C0"/>
              </a:solidFill>
              <a:latin typeface="Courier" charset="0"/>
              <a:ea typeface="Courier" charset="0"/>
              <a:cs typeface="Courier" charset="0"/>
            </a:endParaRPr>
          </a:p>
          <a:p>
            <a:pPr marL="0" indent="0">
              <a:lnSpc>
                <a:spcPct val="120000"/>
              </a:lnSpc>
              <a:spcBef>
                <a:spcPts val="0"/>
              </a:spcBef>
              <a:buNone/>
            </a:pPr>
            <a:r>
              <a:rPr lang="hr-HR" dirty="0">
                <a:latin typeface="Courier" charset="0"/>
                <a:ea typeface="Courier" charset="0"/>
                <a:cs typeface="Courier" charset="0"/>
              </a:rPr>
              <a:t>GNU </a:t>
            </a:r>
            <a:r>
              <a:rPr lang="hr-HR" dirty="0" err="1">
                <a:latin typeface="Courier" charset="0"/>
                <a:ea typeface="Courier" charset="0"/>
                <a:cs typeface="Courier" charset="0"/>
              </a:rPr>
              <a:t>gdb</a:t>
            </a:r>
            <a:r>
              <a:rPr lang="hr-HR" dirty="0">
                <a:latin typeface="Courier" charset="0"/>
                <a:ea typeface="Courier" charset="0"/>
                <a:cs typeface="Courier" charset="0"/>
              </a:rPr>
              <a:t> (GDB) 7.11.1</a:t>
            </a:r>
          </a:p>
          <a:p>
            <a:pPr marL="0" indent="0">
              <a:lnSpc>
                <a:spcPct val="120000"/>
              </a:lnSpc>
              <a:spcBef>
                <a:spcPts val="0"/>
              </a:spcBef>
              <a:buNone/>
            </a:pPr>
            <a:r>
              <a:rPr lang="en-US" dirty="0">
                <a:latin typeface="Courier" charset="0"/>
                <a:ea typeface="Courier" charset="0"/>
                <a:cs typeface="Courier" charset="0"/>
              </a:rPr>
              <a:t>Copyright (C) 2016 Free Software Foundation, Inc.</a:t>
            </a:r>
          </a:p>
          <a:p>
            <a:pPr marL="0" indent="0">
              <a:lnSpc>
                <a:spcPct val="120000"/>
              </a:lnSpc>
              <a:spcBef>
                <a:spcPts val="0"/>
              </a:spcBef>
              <a:buNone/>
            </a:pPr>
            <a:r>
              <a:rPr lang="en-US" dirty="0" smtClean="0">
                <a:latin typeface="Courier" charset="0"/>
                <a:ea typeface="Courier" charset="0"/>
                <a:cs typeface="Courier" charset="0"/>
              </a:rPr>
              <a:t>Reading </a:t>
            </a:r>
            <a:r>
              <a:rPr lang="en-US" dirty="0">
                <a:latin typeface="Courier" charset="0"/>
                <a:ea typeface="Courier" charset="0"/>
                <a:cs typeface="Courier" charset="0"/>
              </a:rPr>
              <a:t>symbols from </a:t>
            </a:r>
            <a:r>
              <a:rPr lang="en-US" dirty="0" err="1">
                <a:latin typeface="Courier" charset="0"/>
                <a:ea typeface="Courier" charset="0"/>
                <a:cs typeface="Courier" charset="0"/>
              </a:rPr>
              <a:t>a.out</a:t>
            </a:r>
            <a:r>
              <a:rPr lang="en-US" dirty="0">
                <a:latin typeface="Courier" charset="0"/>
                <a:ea typeface="Courier" charset="0"/>
                <a:cs typeface="Courier" charset="0"/>
              </a:rPr>
              <a:t>...Reading symbols from </a:t>
            </a:r>
            <a:r>
              <a:rPr lang="en-US" dirty="0" smtClean="0">
                <a:latin typeface="Courier" charset="0"/>
                <a:ea typeface="Courier" charset="0"/>
                <a:cs typeface="Courier" charset="0"/>
              </a:rPr>
              <a:t>/</a:t>
            </a:r>
            <a:r>
              <a:rPr lang="en-US" dirty="0" err="1">
                <a:latin typeface="Courier" charset="0"/>
                <a:ea typeface="Courier" charset="0"/>
                <a:cs typeface="Courier" charset="0"/>
              </a:rPr>
              <a:t>a.out.dSYM</a:t>
            </a:r>
            <a:r>
              <a:rPr lang="en-US" dirty="0">
                <a:latin typeface="Courier" charset="0"/>
                <a:ea typeface="Courier" charset="0"/>
                <a:cs typeface="Courier" charset="0"/>
              </a:rPr>
              <a:t>/Contents/Resources/DWARF/</a:t>
            </a:r>
            <a:r>
              <a:rPr lang="en-US" dirty="0" err="1">
                <a:latin typeface="Courier" charset="0"/>
                <a:ea typeface="Courier" charset="0"/>
                <a:cs typeface="Courier" charset="0"/>
              </a:rPr>
              <a:t>a.out</a:t>
            </a:r>
            <a:r>
              <a:rPr lang="en-US" dirty="0">
                <a:latin typeface="Courier" charset="0"/>
                <a:ea typeface="Courier" charset="0"/>
                <a:cs typeface="Courier" charset="0"/>
              </a:rPr>
              <a:t>...done.</a:t>
            </a:r>
          </a:p>
          <a:p>
            <a:pPr marL="0" indent="0">
              <a:lnSpc>
                <a:spcPct val="120000"/>
              </a:lnSpc>
              <a:spcBef>
                <a:spcPts val="0"/>
              </a:spcBef>
              <a:buNone/>
            </a:pPr>
            <a:endParaRPr lang="en-US" dirty="0" smtClean="0">
              <a:latin typeface="Courier" charset="0"/>
              <a:ea typeface="Courier" charset="0"/>
              <a:cs typeface="Courier" charset="0"/>
            </a:endParaRPr>
          </a:p>
          <a:p>
            <a:pPr marL="0" indent="0">
              <a:lnSpc>
                <a:spcPct val="120000"/>
              </a:lnSpc>
              <a:spcBef>
                <a:spcPts val="0"/>
              </a:spcBef>
              <a:buNone/>
            </a:pPr>
            <a:r>
              <a:rPr lang="en-US" dirty="0" smtClean="0">
                <a:latin typeface="Courier" charset="0"/>
                <a:ea typeface="Courier" charset="0"/>
                <a:cs typeface="Courier" charset="0"/>
              </a:rPr>
              <a:t>(</a:t>
            </a:r>
            <a:r>
              <a:rPr lang="en-US" dirty="0" err="1">
                <a:latin typeface="Courier" charset="0"/>
                <a:ea typeface="Courier" charset="0"/>
                <a:cs typeface="Courier" charset="0"/>
              </a:rPr>
              <a:t>gdb</a:t>
            </a:r>
            <a:r>
              <a:rPr lang="en-US" dirty="0">
                <a:latin typeface="Courier" charset="0"/>
                <a:ea typeface="Courier" charset="0"/>
                <a:cs typeface="Courier" charset="0"/>
              </a:rPr>
              <a:t>) </a:t>
            </a:r>
            <a:r>
              <a:rPr lang="en-US" b="1" dirty="0">
                <a:solidFill>
                  <a:srgbClr val="3064C0"/>
                </a:solidFill>
                <a:latin typeface="Courier" charset="0"/>
                <a:ea typeface="Courier" charset="0"/>
                <a:cs typeface="Courier" charset="0"/>
              </a:rPr>
              <a:t>run</a:t>
            </a:r>
          </a:p>
          <a:p>
            <a:pPr marL="0" indent="0">
              <a:lnSpc>
                <a:spcPct val="120000"/>
              </a:lnSpc>
              <a:spcBef>
                <a:spcPts val="0"/>
              </a:spcBef>
              <a:buNone/>
            </a:pPr>
            <a:r>
              <a:rPr lang="en-US" dirty="0">
                <a:latin typeface="Courier" charset="0"/>
                <a:ea typeface="Courier" charset="0"/>
                <a:cs typeface="Courier" charset="0"/>
              </a:rPr>
              <a:t>Starting program: </a:t>
            </a:r>
            <a:r>
              <a:rPr lang="en-US" dirty="0" smtClean="0">
                <a:latin typeface="Courier" charset="0"/>
                <a:ea typeface="Courier" charset="0"/>
                <a:cs typeface="Courier" charset="0"/>
              </a:rPr>
              <a:t>/</a:t>
            </a:r>
            <a:r>
              <a:rPr lang="en-US" dirty="0" err="1" smtClean="0">
                <a:latin typeface="Courier" charset="0"/>
                <a:ea typeface="Courier" charset="0"/>
                <a:cs typeface="Courier" charset="0"/>
              </a:rPr>
              <a:t>defensiveB</a:t>
            </a:r>
            <a:r>
              <a:rPr lang="en-US" dirty="0" smtClean="0">
                <a:latin typeface="Courier" charset="0"/>
                <a:ea typeface="Courier" charset="0"/>
                <a:cs typeface="Courier" charset="0"/>
              </a:rPr>
              <a:t>/</a:t>
            </a:r>
            <a:r>
              <a:rPr lang="en-US" dirty="0" err="1" smtClean="0">
                <a:latin typeface="Courier" charset="0"/>
                <a:ea typeface="Courier" charset="0"/>
                <a:cs typeface="Courier" charset="0"/>
              </a:rPr>
              <a:t>a.out</a:t>
            </a:r>
            <a:r>
              <a:rPr lang="en-US" dirty="0" smtClean="0">
                <a:latin typeface="Courier" charset="0"/>
                <a:ea typeface="Courier" charset="0"/>
                <a:cs typeface="Courier" charset="0"/>
              </a:rPr>
              <a:t> </a:t>
            </a:r>
            <a:endParaRPr lang="en-US" dirty="0">
              <a:latin typeface="Courier" charset="0"/>
              <a:ea typeface="Courier" charset="0"/>
              <a:cs typeface="Courier" charset="0"/>
            </a:endParaRPr>
          </a:p>
          <a:p>
            <a:pPr marL="0" indent="0">
              <a:lnSpc>
                <a:spcPct val="120000"/>
              </a:lnSpc>
              <a:spcBef>
                <a:spcPts val="0"/>
              </a:spcBef>
              <a:buNone/>
            </a:pPr>
            <a:endParaRPr lang="en-US" dirty="0">
              <a:latin typeface="Courier" charset="0"/>
              <a:ea typeface="Courier" charset="0"/>
              <a:cs typeface="Courier" charset="0"/>
            </a:endParaRPr>
          </a:p>
          <a:p>
            <a:pPr marL="0" indent="0">
              <a:lnSpc>
                <a:spcPct val="120000"/>
              </a:lnSpc>
              <a:spcBef>
                <a:spcPts val="0"/>
              </a:spcBef>
              <a:buNone/>
            </a:pPr>
            <a:r>
              <a:rPr lang="en-US" dirty="0">
                <a:latin typeface="Courier" charset="0"/>
                <a:ea typeface="Courier" charset="0"/>
                <a:cs typeface="Courier" charset="0"/>
              </a:rPr>
              <a:t>Program received signal SIGSEGV, Segmentation fault.</a:t>
            </a:r>
          </a:p>
          <a:p>
            <a:pPr marL="0" indent="0">
              <a:lnSpc>
                <a:spcPct val="120000"/>
              </a:lnSpc>
              <a:spcBef>
                <a:spcPts val="0"/>
              </a:spcBef>
              <a:buNone/>
            </a:pPr>
            <a:r>
              <a:rPr lang="en-US" dirty="0">
                <a:latin typeface="Courier" charset="0"/>
                <a:ea typeface="Courier" charset="0"/>
                <a:cs typeface="Courier" charset="0"/>
              </a:rPr>
              <a:t>0x0000000100000f76 in main () </a:t>
            </a:r>
            <a:r>
              <a:rPr lang="en-US" b="1" dirty="0">
                <a:solidFill>
                  <a:srgbClr val="FF0000"/>
                </a:solidFill>
                <a:latin typeface="Courier" charset="0"/>
                <a:ea typeface="Courier" charset="0"/>
                <a:cs typeface="Courier" charset="0"/>
              </a:rPr>
              <a:t>at </a:t>
            </a:r>
            <a:r>
              <a:rPr lang="en-US" b="1" dirty="0" smtClean="0">
                <a:solidFill>
                  <a:srgbClr val="FF0000"/>
                </a:solidFill>
                <a:latin typeface="Courier" charset="0"/>
                <a:ea typeface="Courier" charset="0"/>
                <a:cs typeface="Courier" charset="0"/>
              </a:rPr>
              <a:t>DefensiveB.c:11</a:t>
            </a:r>
            <a:endParaRPr lang="en-US" b="1" dirty="0">
              <a:solidFill>
                <a:srgbClr val="FF0000"/>
              </a:solidFill>
              <a:latin typeface="Courier" charset="0"/>
              <a:ea typeface="Courier" charset="0"/>
              <a:cs typeface="Courier" charset="0"/>
            </a:endParaRPr>
          </a:p>
          <a:p>
            <a:pPr marL="0" indent="0">
              <a:lnSpc>
                <a:spcPct val="120000"/>
              </a:lnSpc>
              <a:spcBef>
                <a:spcPts val="0"/>
              </a:spcBef>
              <a:buNone/>
            </a:pPr>
            <a:r>
              <a:rPr lang="en-US" dirty="0">
                <a:latin typeface="Courier" charset="0"/>
                <a:ea typeface="Courier" charset="0"/>
                <a:cs typeface="Courier" charset="0"/>
              </a:rPr>
              <a:t>11		*a = 55;</a:t>
            </a:r>
          </a:p>
          <a:p>
            <a:pPr marL="0" indent="0">
              <a:lnSpc>
                <a:spcPct val="120000"/>
              </a:lnSpc>
              <a:spcBef>
                <a:spcPts val="0"/>
              </a:spcBef>
              <a:buNone/>
            </a:pPr>
            <a:r>
              <a:rPr lang="is-IS" dirty="0">
                <a:latin typeface="Courier" charset="0"/>
                <a:ea typeface="Courier" charset="0"/>
                <a:cs typeface="Courier" charset="0"/>
              </a:rPr>
              <a:t>(gdb) </a:t>
            </a:r>
          </a:p>
          <a:p>
            <a:pPr marL="0" indent="0">
              <a:lnSpc>
                <a:spcPct val="120000"/>
              </a:lnSpc>
              <a:spcBef>
                <a:spcPts val="0"/>
              </a:spcBef>
              <a:buNone/>
            </a:pPr>
            <a:endParaRPr lang="en-US" dirty="0">
              <a:latin typeface="Courier" charset="0"/>
              <a:ea typeface="Courier" charset="0"/>
              <a:cs typeface="Courier" charset="0"/>
            </a:endParaRPr>
          </a:p>
        </p:txBody>
      </p:sp>
      <p:sp>
        <p:nvSpPr>
          <p:cNvPr id="7" name="Date Placeholder 6"/>
          <p:cNvSpPr>
            <a:spLocks noGrp="1"/>
          </p:cNvSpPr>
          <p:nvPr>
            <p:ph type="dt" sz="half" idx="10"/>
          </p:nvPr>
        </p:nvSpPr>
        <p:spPr/>
        <p:txBody>
          <a:bodyPr/>
          <a:lstStyle/>
          <a:p>
            <a:r>
              <a:rPr lang="en-US" smtClean="0"/>
              <a:t>CS 61c</a:t>
            </a:r>
            <a:endParaRPr lang="en-US"/>
          </a:p>
        </p:txBody>
      </p:sp>
      <p:sp>
        <p:nvSpPr>
          <p:cNvPr id="8" name="Footer Placeholder 7"/>
          <p:cNvSpPr>
            <a:spLocks noGrp="1"/>
          </p:cNvSpPr>
          <p:nvPr>
            <p:ph type="ftr" sz="quarter" idx="11"/>
          </p:nvPr>
        </p:nvSpPr>
        <p:spPr/>
        <p:txBody>
          <a:bodyPr/>
          <a:lstStyle/>
          <a:p>
            <a:r>
              <a:rPr lang="en-US" smtClean="0"/>
              <a:t>Lecture 4: Memory Management</a:t>
            </a:r>
            <a:endParaRPr lang="en-US"/>
          </a:p>
        </p:txBody>
      </p:sp>
      <p:sp>
        <p:nvSpPr>
          <p:cNvPr id="9" name="Slide Number Placeholder 8"/>
          <p:cNvSpPr>
            <a:spLocks noGrp="1"/>
          </p:cNvSpPr>
          <p:nvPr>
            <p:ph type="sldNum" sz="quarter" idx="12"/>
          </p:nvPr>
        </p:nvSpPr>
        <p:spPr/>
        <p:txBody>
          <a:bodyPr/>
          <a:lstStyle/>
          <a:p>
            <a:fld id="{3FF131CF-B26C-E347-9AC9-78212C099DD5}" type="slidenum">
              <a:rPr lang="en-US" smtClean="0"/>
              <a:t>48</a:t>
            </a:fld>
            <a:endParaRPr lang="en-US"/>
          </a:p>
        </p:txBody>
      </p:sp>
    </p:spTree>
    <p:extLst>
      <p:ext uri="{BB962C8B-B14F-4D97-AF65-F5344CB8AC3E}">
        <p14:creationId xmlns:p14="http://schemas.microsoft.com/office/powerpoint/2010/main" val="20710350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wrong with this code?</a:t>
            </a:r>
            <a:endParaRPr lang="en-US" dirty="0"/>
          </a:p>
        </p:txBody>
      </p:sp>
      <p:sp>
        <p:nvSpPr>
          <p:cNvPr id="10" name="Content Placeholder 9"/>
          <p:cNvSpPr>
            <a:spLocks noGrp="1"/>
          </p:cNvSpPr>
          <p:nvPr>
            <p:ph idx="1"/>
          </p:nvPr>
        </p:nvSpPr>
        <p:spPr>
          <a:xfrm>
            <a:off x="5153128" y="896819"/>
            <a:ext cx="3881496" cy="2453657"/>
          </a:xfrm>
          <a:ln w="28575">
            <a:solidFill>
              <a:srgbClr val="FF0000"/>
            </a:solidFill>
          </a:ln>
        </p:spPr>
        <p:txBody>
          <a:bodyPr>
            <a:normAutofit fontScale="85000" lnSpcReduction="10000"/>
          </a:bodyPr>
          <a:lstStyle/>
          <a:p>
            <a:pPr marL="0" indent="0">
              <a:buNone/>
            </a:pPr>
            <a:r>
              <a:rPr lang="cs-CZ" sz="2000" b="1" u="sng" dirty="0" err="1" smtClean="0">
                <a:ea typeface="Courier" charset="0"/>
                <a:cs typeface="Courier" charset="0"/>
              </a:rPr>
              <a:t>Warning</a:t>
            </a:r>
            <a:r>
              <a:rPr lang="cs-CZ" sz="2000" b="1" dirty="0" smtClean="0">
                <a:ea typeface="Courier" charset="0"/>
                <a:cs typeface="Courier" charset="0"/>
              </a:rPr>
              <a:t>:</a:t>
            </a:r>
          </a:p>
          <a:p>
            <a:r>
              <a:rPr lang="cs-CZ" sz="2000" dirty="0" err="1" smtClean="0">
                <a:ea typeface="Courier" charset="0"/>
                <a:cs typeface="Courier" charset="0"/>
              </a:rPr>
              <a:t>This</a:t>
            </a:r>
            <a:r>
              <a:rPr lang="cs-CZ" sz="2000" dirty="0" smtClean="0">
                <a:ea typeface="Courier" charset="0"/>
                <a:cs typeface="Courier" charset="0"/>
              </a:rPr>
              <a:t> </a:t>
            </a:r>
            <a:r>
              <a:rPr lang="cs-CZ" sz="2000" dirty="0" err="1" smtClean="0">
                <a:ea typeface="Courier" charset="0"/>
                <a:cs typeface="Courier" charset="0"/>
              </a:rPr>
              <a:t>particular</a:t>
            </a:r>
            <a:r>
              <a:rPr lang="cs-CZ" sz="2000" dirty="0" smtClean="0">
                <a:ea typeface="Courier" charset="0"/>
                <a:cs typeface="Courier" charset="0"/>
              </a:rPr>
              <a:t> </a:t>
            </a:r>
            <a:r>
              <a:rPr lang="cs-CZ" sz="2000" dirty="0" err="1" smtClean="0">
                <a:ea typeface="Courier" charset="0"/>
                <a:cs typeface="Courier" charset="0"/>
              </a:rPr>
              <a:t>result</a:t>
            </a:r>
            <a:r>
              <a:rPr lang="cs-CZ" sz="2000" dirty="0" smtClean="0">
                <a:ea typeface="Courier" charset="0"/>
                <a:cs typeface="Courier" charset="0"/>
              </a:rPr>
              <a:t> (</a:t>
            </a:r>
            <a:r>
              <a:rPr lang="cs-CZ" sz="2000" dirty="0" err="1" smtClean="0">
                <a:ea typeface="Courier" charset="0"/>
                <a:cs typeface="Courier" charset="0"/>
              </a:rPr>
              <a:t>with</a:t>
            </a:r>
            <a:r>
              <a:rPr lang="cs-CZ" sz="2000" dirty="0" smtClean="0">
                <a:ea typeface="Courier" charset="0"/>
                <a:cs typeface="Courier" charset="0"/>
              </a:rPr>
              <a:t> </a:t>
            </a:r>
            <a:r>
              <a:rPr lang="cs-CZ" sz="2000" b="1" dirty="0" err="1" smtClean="0">
                <a:latin typeface="Courier" charset="0"/>
                <a:ea typeface="Courier" charset="0"/>
                <a:cs typeface="Courier" charset="0"/>
              </a:rPr>
              <a:t>realloc</a:t>
            </a:r>
            <a:r>
              <a:rPr lang="cs-CZ" sz="2000" dirty="0" smtClean="0">
                <a:ea typeface="Courier" charset="0"/>
                <a:cs typeface="Courier" charset="0"/>
              </a:rPr>
              <a:t>) </a:t>
            </a:r>
            <a:r>
              <a:rPr lang="cs-CZ" sz="2000" dirty="0" err="1" smtClean="0">
                <a:ea typeface="Courier" charset="0"/>
                <a:cs typeface="Courier" charset="0"/>
              </a:rPr>
              <a:t>is</a:t>
            </a:r>
            <a:r>
              <a:rPr lang="cs-CZ" sz="2000" dirty="0" smtClean="0">
                <a:ea typeface="Courier" charset="0"/>
                <a:cs typeface="Courier" charset="0"/>
              </a:rPr>
              <a:t> a </a:t>
            </a:r>
            <a:r>
              <a:rPr lang="cs-CZ" sz="2000" dirty="0" err="1" smtClean="0">
                <a:ea typeface="Courier" charset="0"/>
                <a:cs typeface="Courier" charset="0"/>
              </a:rPr>
              <a:t>coincidence</a:t>
            </a:r>
            <a:r>
              <a:rPr lang="cs-CZ" sz="2000" dirty="0" smtClean="0">
                <a:ea typeface="Courier" charset="0"/>
                <a:cs typeface="Courier" charset="0"/>
              </a:rPr>
              <a:t>. </a:t>
            </a:r>
            <a:r>
              <a:rPr lang="cs-CZ" sz="2000" dirty="0" err="1" smtClean="0">
                <a:ea typeface="Courier" charset="0"/>
                <a:cs typeface="Courier" charset="0"/>
              </a:rPr>
              <a:t>If</a:t>
            </a:r>
            <a:r>
              <a:rPr lang="cs-CZ" sz="2000" dirty="0" smtClean="0">
                <a:ea typeface="Courier" charset="0"/>
                <a:cs typeface="Courier" charset="0"/>
              </a:rPr>
              <a:t> run </a:t>
            </a:r>
            <a:r>
              <a:rPr lang="cs-CZ" sz="2000" dirty="0" err="1" smtClean="0">
                <a:ea typeface="Courier" charset="0"/>
                <a:cs typeface="Courier" charset="0"/>
              </a:rPr>
              <a:t>again</a:t>
            </a:r>
            <a:r>
              <a:rPr lang="cs-CZ" sz="2000" dirty="0" smtClean="0">
                <a:ea typeface="Courier" charset="0"/>
                <a:cs typeface="Courier" charset="0"/>
              </a:rPr>
              <a:t>, </a:t>
            </a:r>
            <a:r>
              <a:rPr lang="cs-CZ" sz="2000" dirty="0" err="1" smtClean="0">
                <a:ea typeface="Courier" charset="0"/>
                <a:cs typeface="Courier" charset="0"/>
              </a:rPr>
              <a:t>or</a:t>
            </a:r>
            <a:r>
              <a:rPr lang="cs-CZ" sz="2000" dirty="0" smtClean="0">
                <a:ea typeface="Courier" charset="0"/>
                <a:cs typeface="Courier" charset="0"/>
              </a:rPr>
              <a:t> on a </a:t>
            </a:r>
            <a:r>
              <a:rPr lang="cs-CZ" sz="2000" dirty="0" err="1" smtClean="0">
                <a:ea typeface="Courier" charset="0"/>
                <a:cs typeface="Courier" charset="0"/>
              </a:rPr>
              <a:t>different</a:t>
            </a:r>
            <a:r>
              <a:rPr lang="cs-CZ" sz="2000" dirty="0" smtClean="0">
                <a:ea typeface="Courier" charset="0"/>
                <a:cs typeface="Courier" charset="0"/>
              </a:rPr>
              <a:t> </a:t>
            </a:r>
            <a:r>
              <a:rPr lang="cs-CZ" sz="2000" dirty="0" err="1" smtClean="0">
                <a:ea typeface="Courier" charset="0"/>
                <a:cs typeface="Courier" charset="0"/>
              </a:rPr>
              <a:t>computer</a:t>
            </a:r>
            <a:r>
              <a:rPr lang="cs-CZ" sz="2000" dirty="0" smtClean="0">
                <a:ea typeface="Courier" charset="0"/>
                <a:cs typeface="Courier" charset="0"/>
              </a:rPr>
              <a:t>, </a:t>
            </a:r>
            <a:r>
              <a:rPr lang="cs-CZ" sz="2000" dirty="0" err="1" smtClean="0">
                <a:ea typeface="Courier" charset="0"/>
                <a:cs typeface="Courier" charset="0"/>
              </a:rPr>
              <a:t>the</a:t>
            </a:r>
            <a:r>
              <a:rPr lang="cs-CZ" sz="2000" dirty="0" smtClean="0">
                <a:ea typeface="Courier" charset="0"/>
                <a:cs typeface="Courier" charset="0"/>
              </a:rPr>
              <a:t> </a:t>
            </a:r>
            <a:r>
              <a:rPr lang="cs-CZ" sz="2000" dirty="0" err="1" smtClean="0">
                <a:ea typeface="Courier" charset="0"/>
                <a:cs typeface="Courier" charset="0"/>
              </a:rPr>
              <a:t>result</a:t>
            </a:r>
            <a:r>
              <a:rPr lang="cs-CZ" sz="2000" dirty="0" smtClean="0">
                <a:ea typeface="Courier" charset="0"/>
                <a:cs typeface="Courier" charset="0"/>
              </a:rPr>
              <a:t> </a:t>
            </a:r>
            <a:r>
              <a:rPr lang="cs-CZ" sz="2000" dirty="0" err="1" smtClean="0">
                <a:ea typeface="Courier" charset="0"/>
                <a:cs typeface="Courier" charset="0"/>
              </a:rPr>
              <a:t>may</a:t>
            </a:r>
            <a:r>
              <a:rPr lang="cs-CZ" sz="2000" dirty="0" smtClean="0">
                <a:ea typeface="Courier" charset="0"/>
                <a:cs typeface="Courier" charset="0"/>
              </a:rPr>
              <a:t> </a:t>
            </a:r>
            <a:r>
              <a:rPr lang="cs-CZ" sz="2000" dirty="0" err="1" smtClean="0">
                <a:ea typeface="Courier" charset="0"/>
                <a:cs typeface="Courier" charset="0"/>
              </a:rPr>
              <a:t>differ</a:t>
            </a:r>
            <a:r>
              <a:rPr lang="cs-CZ" sz="2000" dirty="0" smtClean="0">
                <a:ea typeface="Courier" charset="0"/>
                <a:cs typeface="Courier" charset="0"/>
              </a:rPr>
              <a:t>.</a:t>
            </a:r>
          </a:p>
          <a:p>
            <a:r>
              <a:rPr lang="cs-CZ" sz="2000" dirty="0" err="1" smtClean="0">
                <a:ea typeface="Courier" charset="0"/>
                <a:cs typeface="Courier" charset="0"/>
              </a:rPr>
              <a:t>After</a:t>
            </a:r>
            <a:r>
              <a:rPr lang="cs-CZ" sz="2000" dirty="0" smtClean="0">
                <a:ea typeface="Courier" charset="0"/>
                <a:cs typeface="Courier" charset="0"/>
              </a:rPr>
              <a:t> </a:t>
            </a:r>
            <a:r>
              <a:rPr lang="cs-CZ" sz="2000" dirty="0" err="1" smtClean="0">
                <a:ea typeface="Courier" charset="0"/>
                <a:cs typeface="Courier" charset="0"/>
              </a:rPr>
              <a:t>realloc</a:t>
            </a:r>
            <a:r>
              <a:rPr lang="cs-CZ" sz="2000" dirty="0" smtClean="0">
                <a:ea typeface="Courier" charset="0"/>
                <a:cs typeface="Courier" charset="0"/>
              </a:rPr>
              <a:t>, </a:t>
            </a:r>
            <a:r>
              <a:rPr lang="cs-CZ" sz="2000" b="1" dirty="0" smtClean="0">
                <a:latin typeface="Courier" charset="0"/>
                <a:ea typeface="Courier" charset="0"/>
                <a:cs typeface="Courier" charset="0"/>
              </a:rPr>
              <a:t>b</a:t>
            </a:r>
            <a:r>
              <a:rPr lang="cs-CZ" sz="2000" dirty="0" smtClean="0">
                <a:ea typeface="Courier" charset="0"/>
                <a:cs typeface="Courier" charset="0"/>
              </a:rPr>
              <a:t> </a:t>
            </a:r>
            <a:r>
              <a:rPr lang="cs-CZ" sz="2000" dirty="0" err="1" smtClean="0">
                <a:ea typeface="Courier" charset="0"/>
                <a:cs typeface="Courier" charset="0"/>
              </a:rPr>
              <a:t>is</a:t>
            </a:r>
            <a:r>
              <a:rPr lang="cs-CZ" sz="2000" dirty="0" smtClean="0">
                <a:ea typeface="Courier" charset="0"/>
                <a:cs typeface="Courier" charset="0"/>
              </a:rPr>
              <a:t> no </a:t>
            </a:r>
            <a:r>
              <a:rPr lang="cs-CZ" sz="2000" dirty="0" err="1" smtClean="0">
                <a:ea typeface="Courier" charset="0"/>
                <a:cs typeface="Courier" charset="0"/>
              </a:rPr>
              <a:t>longer</a:t>
            </a:r>
            <a:r>
              <a:rPr lang="cs-CZ" sz="2000" dirty="0" smtClean="0">
                <a:ea typeface="Courier" charset="0"/>
                <a:cs typeface="Courier" charset="0"/>
              </a:rPr>
              <a:t> </a:t>
            </a:r>
            <a:r>
              <a:rPr lang="cs-CZ" sz="2000" dirty="0" err="1" smtClean="0">
                <a:ea typeface="Courier" charset="0"/>
                <a:cs typeface="Courier" charset="0"/>
              </a:rPr>
              <a:t>valid</a:t>
            </a:r>
            <a:r>
              <a:rPr lang="cs-CZ" sz="2000" dirty="0" smtClean="0">
                <a:ea typeface="Courier" charset="0"/>
                <a:cs typeface="Courier" charset="0"/>
              </a:rPr>
              <a:t> and </a:t>
            </a:r>
            <a:r>
              <a:rPr lang="cs-CZ" sz="2000" dirty="0" err="1" smtClean="0">
                <a:ea typeface="Courier" charset="0"/>
                <a:cs typeface="Courier" charset="0"/>
              </a:rPr>
              <a:t>points</a:t>
            </a:r>
            <a:r>
              <a:rPr lang="cs-CZ" sz="2000" dirty="0" smtClean="0">
                <a:ea typeface="Courier" charset="0"/>
                <a:cs typeface="Courier" charset="0"/>
              </a:rPr>
              <a:t> to </a:t>
            </a:r>
            <a:r>
              <a:rPr lang="cs-CZ" sz="2000" dirty="0" err="1" smtClean="0">
                <a:ea typeface="Courier" charset="0"/>
                <a:cs typeface="Courier" charset="0"/>
              </a:rPr>
              <a:t>memory</a:t>
            </a:r>
            <a:r>
              <a:rPr lang="cs-CZ" sz="2000" dirty="0" smtClean="0">
                <a:ea typeface="Courier" charset="0"/>
                <a:cs typeface="Courier" charset="0"/>
              </a:rPr>
              <a:t> </a:t>
            </a:r>
            <a:r>
              <a:rPr lang="cs-CZ" sz="2000" dirty="0" err="1" smtClean="0">
                <a:ea typeface="Courier" charset="0"/>
                <a:cs typeface="Courier" charset="0"/>
              </a:rPr>
              <a:t>it</a:t>
            </a:r>
            <a:r>
              <a:rPr lang="cs-CZ" sz="2000" dirty="0" smtClean="0">
                <a:ea typeface="Courier" charset="0"/>
                <a:cs typeface="Courier" charset="0"/>
              </a:rPr>
              <a:t> </a:t>
            </a:r>
            <a:r>
              <a:rPr lang="cs-CZ" sz="2000" dirty="0" err="1" smtClean="0">
                <a:ea typeface="Courier" charset="0"/>
                <a:cs typeface="Courier" charset="0"/>
              </a:rPr>
              <a:t>does</a:t>
            </a:r>
            <a:r>
              <a:rPr lang="cs-CZ" sz="2000" dirty="0" smtClean="0">
                <a:ea typeface="Courier" charset="0"/>
                <a:cs typeface="Courier" charset="0"/>
              </a:rPr>
              <a:t> not </a:t>
            </a:r>
            <a:r>
              <a:rPr lang="cs-CZ" sz="2000" dirty="0" err="1" smtClean="0">
                <a:ea typeface="Courier" charset="0"/>
                <a:cs typeface="Courier" charset="0"/>
              </a:rPr>
              <a:t>own</a:t>
            </a:r>
            <a:r>
              <a:rPr lang="cs-CZ" sz="2000" dirty="0">
                <a:ea typeface="Courier" charset="0"/>
                <a:cs typeface="Courier" charset="0"/>
              </a:rPr>
              <a:t>.</a:t>
            </a:r>
            <a:r>
              <a:rPr lang="cs-CZ" sz="2000" dirty="0" smtClean="0">
                <a:ea typeface="Courier" charset="0"/>
                <a:cs typeface="Courier" charset="0"/>
              </a:rPr>
              <a:t> </a:t>
            </a:r>
          </a:p>
          <a:p>
            <a:r>
              <a:rPr lang="en-US" sz="2000" dirty="0" smtClean="0">
                <a:ea typeface="Courier" charset="0"/>
                <a:cs typeface="Courier" charset="0"/>
              </a:rPr>
              <a:t>Using b after calling </a:t>
            </a:r>
            <a:r>
              <a:rPr lang="en-US" sz="2000" b="1" dirty="0" err="1" smtClean="0">
                <a:latin typeface="Courier" charset="0"/>
                <a:ea typeface="Courier" charset="0"/>
                <a:cs typeface="Courier" charset="0"/>
              </a:rPr>
              <a:t>realloc</a:t>
            </a:r>
            <a:r>
              <a:rPr lang="en-US" sz="2000" dirty="0" smtClean="0">
                <a:ea typeface="Courier" charset="0"/>
                <a:cs typeface="Courier" charset="0"/>
              </a:rPr>
              <a:t> is a </a:t>
            </a:r>
            <a:r>
              <a:rPr lang="en-US" sz="2000" b="1" dirty="0" smtClean="0">
                <a:ln w="22225">
                  <a:solidFill>
                    <a:schemeClr val="accent2"/>
                  </a:solidFill>
                  <a:prstDash val="solid"/>
                </a:ln>
                <a:solidFill>
                  <a:schemeClr val="accent2">
                    <a:lumMod val="40000"/>
                    <a:lumOff val="60000"/>
                  </a:schemeClr>
                </a:solidFill>
                <a:ea typeface="Courier" charset="0"/>
                <a:cs typeface="Courier" charset="0"/>
              </a:rPr>
              <a:t>BUG</a:t>
            </a:r>
            <a:r>
              <a:rPr lang="en-US" sz="2000" dirty="0" smtClean="0">
                <a:ea typeface="Courier" charset="0"/>
                <a:cs typeface="Courier" charset="0"/>
              </a:rPr>
              <a:t>. Do not program like this!</a:t>
            </a:r>
            <a:endParaRPr lang="en-US" sz="2000" dirty="0">
              <a:ea typeface="Courier" charset="0"/>
              <a:cs typeface="Courier" charset="0"/>
            </a:endParaRPr>
          </a:p>
        </p:txBody>
      </p:sp>
      <p:sp>
        <p:nvSpPr>
          <p:cNvPr id="7" name="Date Placeholder 6"/>
          <p:cNvSpPr>
            <a:spLocks noGrp="1"/>
          </p:cNvSpPr>
          <p:nvPr>
            <p:ph type="dt" sz="half" idx="10"/>
          </p:nvPr>
        </p:nvSpPr>
        <p:spPr/>
        <p:txBody>
          <a:bodyPr/>
          <a:lstStyle/>
          <a:p>
            <a:r>
              <a:rPr lang="en-US" smtClean="0"/>
              <a:t>CS 61c</a:t>
            </a:r>
            <a:endParaRPr lang="en-US"/>
          </a:p>
        </p:txBody>
      </p:sp>
      <p:sp>
        <p:nvSpPr>
          <p:cNvPr id="8" name="Footer Placeholder 7"/>
          <p:cNvSpPr>
            <a:spLocks noGrp="1"/>
          </p:cNvSpPr>
          <p:nvPr>
            <p:ph type="ftr" sz="quarter" idx="11"/>
          </p:nvPr>
        </p:nvSpPr>
        <p:spPr/>
        <p:txBody>
          <a:bodyPr/>
          <a:lstStyle/>
          <a:p>
            <a:r>
              <a:rPr lang="en-US" smtClean="0"/>
              <a:t>Lecture 4: Memory Management</a:t>
            </a:r>
            <a:endParaRPr lang="en-US"/>
          </a:p>
        </p:txBody>
      </p:sp>
      <p:sp>
        <p:nvSpPr>
          <p:cNvPr id="9" name="Slide Number Placeholder 8"/>
          <p:cNvSpPr>
            <a:spLocks noGrp="1"/>
          </p:cNvSpPr>
          <p:nvPr>
            <p:ph type="sldNum" sz="quarter" idx="12"/>
          </p:nvPr>
        </p:nvSpPr>
        <p:spPr/>
        <p:txBody>
          <a:bodyPr/>
          <a:lstStyle/>
          <a:p>
            <a:fld id="{3FF131CF-B26C-E347-9AC9-78212C099DD5}" type="slidenum">
              <a:rPr lang="en-US" smtClean="0"/>
              <a:t>49</a:t>
            </a:fld>
            <a:endParaRPr lang="en-US"/>
          </a:p>
        </p:txBody>
      </p:sp>
      <p:pic>
        <p:nvPicPr>
          <p:cNvPr id="6" name="Picture 5"/>
          <p:cNvPicPr>
            <a:picLocks noChangeAspect="1"/>
          </p:cNvPicPr>
          <p:nvPr/>
        </p:nvPicPr>
        <p:blipFill>
          <a:blip r:embed="rId3"/>
          <a:stretch>
            <a:fillRect/>
          </a:stretch>
        </p:blipFill>
        <p:spPr>
          <a:xfrm>
            <a:off x="39043" y="896816"/>
            <a:ext cx="4869063" cy="2664556"/>
          </a:xfrm>
          <a:prstGeom prst="rect">
            <a:avLst/>
          </a:prstGeom>
        </p:spPr>
      </p:pic>
      <p:sp>
        <p:nvSpPr>
          <p:cNvPr id="3" name="Rectangle 2"/>
          <p:cNvSpPr/>
          <p:nvPr/>
        </p:nvSpPr>
        <p:spPr>
          <a:xfrm>
            <a:off x="402011" y="3480837"/>
            <a:ext cx="3471979" cy="1477328"/>
          </a:xfrm>
          <a:prstGeom prst="rect">
            <a:avLst/>
          </a:prstGeom>
        </p:spPr>
        <p:txBody>
          <a:bodyPr wrap="square">
            <a:spAutoFit/>
          </a:bodyPr>
          <a:lstStyle/>
          <a:p>
            <a:r>
              <a:rPr lang="cs-CZ" b="1" u="sng" dirty="0">
                <a:latin typeface="Courier" charset="0"/>
                <a:ea typeface="Courier" charset="0"/>
                <a:cs typeface="Courier" charset="0"/>
              </a:rPr>
              <a:t>Output</a:t>
            </a:r>
            <a:r>
              <a:rPr lang="cs-CZ" dirty="0">
                <a:latin typeface="Courier" charset="0"/>
                <a:ea typeface="Courier" charset="0"/>
                <a:cs typeface="Courier" charset="0"/>
              </a:rPr>
              <a:t>:</a:t>
            </a:r>
          </a:p>
          <a:p>
            <a:r>
              <a:rPr lang="cs-CZ" dirty="0">
                <a:latin typeface="Courier" charset="0"/>
                <a:ea typeface="Courier" charset="0"/>
                <a:cs typeface="Courier" charset="0"/>
              </a:rPr>
              <a:t>a[0]=</a:t>
            </a:r>
            <a:r>
              <a:rPr lang="cs-CZ" dirty="0">
                <a:solidFill>
                  <a:srgbClr val="FF0000"/>
                </a:solidFill>
                <a:latin typeface="Courier" charset="0"/>
                <a:ea typeface="Courier" charset="0"/>
                <a:cs typeface="Courier" charset="0"/>
              </a:rPr>
              <a:t>1</a:t>
            </a:r>
            <a:r>
              <a:rPr lang="cs-CZ" dirty="0">
                <a:latin typeface="Courier" charset="0"/>
                <a:ea typeface="Courier" charset="0"/>
                <a:cs typeface="Courier" charset="0"/>
              </a:rPr>
              <a:t>, b[0]=2, c[0]=</a:t>
            </a:r>
            <a:r>
              <a:rPr lang="cs-CZ" dirty="0">
                <a:solidFill>
                  <a:srgbClr val="FF0000"/>
                </a:solidFill>
                <a:latin typeface="Courier" charset="0"/>
                <a:ea typeface="Courier" charset="0"/>
                <a:cs typeface="Courier" charset="0"/>
              </a:rPr>
              <a:t>2</a:t>
            </a:r>
          </a:p>
          <a:p>
            <a:r>
              <a:rPr lang="cs-CZ" dirty="0">
                <a:latin typeface="Courier" charset="0"/>
                <a:ea typeface="Courier" charset="0"/>
                <a:cs typeface="Courier" charset="0"/>
              </a:rPr>
              <a:t>a = 0x7fc53</a:t>
            </a:r>
            <a:r>
              <a:rPr lang="is-IS" dirty="0">
                <a:latin typeface="Courier" charset="0"/>
                <a:ea typeface="Courier" charset="0"/>
                <a:cs typeface="Courier" charset="0"/>
              </a:rPr>
              <a:t>b802600</a:t>
            </a:r>
            <a:endParaRPr lang="cs-CZ" dirty="0">
              <a:latin typeface="Courier" charset="0"/>
              <a:ea typeface="Courier" charset="0"/>
              <a:cs typeface="Courier" charset="0"/>
            </a:endParaRPr>
          </a:p>
          <a:p>
            <a:r>
              <a:rPr lang="cs-CZ" dirty="0">
                <a:latin typeface="Courier" charset="0"/>
                <a:ea typeface="Courier" charset="0"/>
                <a:cs typeface="Courier" charset="0"/>
              </a:rPr>
              <a:t>b = 0x7fc53b403140</a:t>
            </a:r>
          </a:p>
          <a:p>
            <a:r>
              <a:rPr lang="cs-CZ" dirty="0">
                <a:latin typeface="Courier" charset="0"/>
                <a:ea typeface="Courier" charset="0"/>
                <a:cs typeface="Courier" charset="0"/>
              </a:rPr>
              <a:t>c = 0x7fc53b403140</a:t>
            </a:r>
          </a:p>
        </p:txBody>
      </p:sp>
      <p:sp>
        <p:nvSpPr>
          <p:cNvPr id="4" name="Rectangle 3"/>
          <p:cNvSpPr/>
          <p:nvPr/>
        </p:nvSpPr>
        <p:spPr>
          <a:xfrm>
            <a:off x="4320720" y="3483206"/>
            <a:ext cx="4366875" cy="1477328"/>
          </a:xfrm>
          <a:prstGeom prst="rect">
            <a:avLst/>
          </a:prstGeom>
        </p:spPr>
        <p:txBody>
          <a:bodyPr wrap="square">
            <a:spAutoFit/>
          </a:bodyPr>
          <a:lstStyle/>
          <a:p>
            <a:r>
              <a:rPr lang="cs-CZ" b="1" u="sng" dirty="0">
                <a:latin typeface="Courier" charset="0"/>
                <a:ea typeface="Courier" charset="0"/>
                <a:cs typeface="Courier" charset="0"/>
              </a:rPr>
              <a:t>Output</a:t>
            </a:r>
            <a:r>
              <a:rPr lang="cs-CZ" dirty="0" smtClean="0">
                <a:latin typeface="Courier" charset="0"/>
                <a:ea typeface="Courier" charset="0"/>
                <a:cs typeface="Courier" charset="0"/>
              </a:rPr>
              <a:t>: </a:t>
            </a:r>
            <a:r>
              <a:rPr lang="cs-CZ" dirty="0" err="1" smtClean="0">
                <a:solidFill>
                  <a:srgbClr val="FF0000"/>
                </a:solidFill>
                <a:latin typeface="Courier" charset="0"/>
                <a:ea typeface="Courier" charset="0"/>
                <a:cs typeface="Courier" charset="0"/>
              </a:rPr>
              <a:t>realloc</a:t>
            </a:r>
            <a:r>
              <a:rPr lang="cs-CZ" dirty="0" smtClean="0">
                <a:solidFill>
                  <a:srgbClr val="FF0000"/>
                </a:solidFill>
                <a:latin typeface="Courier" charset="0"/>
                <a:ea typeface="Courier" charset="0"/>
                <a:cs typeface="Courier" charset="0"/>
              </a:rPr>
              <a:t> </a:t>
            </a:r>
            <a:r>
              <a:rPr lang="cs-CZ" dirty="0" err="1" smtClean="0">
                <a:solidFill>
                  <a:srgbClr val="FF0000"/>
                </a:solidFill>
                <a:latin typeface="Courier" charset="0"/>
                <a:ea typeface="Courier" charset="0"/>
                <a:cs typeface="Courier" charset="0"/>
              </a:rPr>
              <a:t>commented</a:t>
            </a:r>
            <a:r>
              <a:rPr lang="cs-CZ" dirty="0" smtClean="0">
                <a:solidFill>
                  <a:srgbClr val="FF0000"/>
                </a:solidFill>
                <a:latin typeface="Courier" charset="0"/>
                <a:ea typeface="Courier" charset="0"/>
                <a:cs typeface="Courier" charset="0"/>
              </a:rPr>
              <a:t> </a:t>
            </a:r>
            <a:r>
              <a:rPr lang="cs-CZ" dirty="0" err="1" smtClean="0">
                <a:solidFill>
                  <a:srgbClr val="FF0000"/>
                </a:solidFill>
                <a:latin typeface="Courier" charset="0"/>
                <a:ea typeface="Courier" charset="0"/>
                <a:cs typeface="Courier" charset="0"/>
              </a:rPr>
              <a:t>out</a:t>
            </a:r>
            <a:endParaRPr lang="cs-CZ" dirty="0">
              <a:solidFill>
                <a:srgbClr val="FF0000"/>
              </a:solidFill>
              <a:latin typeface="Courier" charset="0"/>
              <a:ea typeface="Courier" charset="0"/>
              <a:cs typeface="Courier" charset="0"/>
            </a:endParaRPr>
          </a:p>
          <a:p>
            <a:r>
              <a:rPr lang="cs-CZ" dirty="0" smtClean="0">
                <a:latin typeface="Courier" charset="0"/>
                <a:ea typeface="Courier" charset="0"/>
                <a:cs typeface="Courier" charset="0"/>
              </a:rPr>
              <a:t>a[0</a:t>
            </a:r>
            <a:r>
              <a:rPr lang="cs-CZ" dirty="0">
                <a:latin typeface="Courier" charset="0"/>
                <a:ea typeface="Courier" charset="0"/>
                <a:cs typeface="Courier" charset="0"/>
              </a:rPr>
              <a:t>]=2, b[0]=2, c[0]=</a:t>
            </a:r>
            <a:r>
              <a:rPr lang="cs-CZ" dirty="0" smtClean="0">
                <a:latin typeface="Courier" charset="0"/>
                <a:ea typeface="Courier" charset="0"/>
                <a:cs typeface="Courier" charset="0"/>
              </a:rPr>
              <a:t>3</a:t>
            </a:r>
          </a:p>
          <a:p>
            <a:r>
              <a:rPr lang="cs-CZ" dirty="0" smtClean="0">
                <a:latin typeface="Courier" charset="0"/>
                <a:ea typeface="Courier" charset="0"/>
                <a:cs typeface="Courier" charset="0"/>
              </a:rPr>
              <a:t>a </a:t>
            </a:r>
            <a:r>
              <a:rPr lang="cs-CZ" dirty="0">
                <a:latin typeface="Courier" charset="0"/>
                <a:ea typeface="Courier" charset="0"/>
                <a:cs typeface="Courier" charset="0"/>
              </a:rPr>
              <a:t>= </a:t>
            </a:r>
            <a:r>
              <a:rPr lang="cs-CZ" dirty="0" smtClean="0">
                <a:latin typeface="Courier" charset="0"/>
                <a:ea typeface="Courier" charset="0"/>
                <a:cs typeface="Courier" charset="0"/>
              </a:rPr>
              <a:t>0x7f9bdbc04be0</a:t>
            </a:r>
          </a:p>
          <a:p>
            <a:r>
              <a:rPr lang="cs-CZ" dirty="0" smtClean="0">
                <a:latin typeface="Courier" charset="0"/>
                <a:ea typeface="Courier" charset="0"/>
                <a:cs typeface="Courier" charset="0"/>
              </a:rPr>
              <a:t>b </a:t>
            </a:r>
            <a:r>
              <a:rPr lang="cs-CZ" dirty="0">
                <a:latin typeface="Courier" charset="0"/>
                <a:ea typeface="Courier" charset="0"/>
                <a:cs typeface="Courier" charset="0"/>
              </a:rPr>
              <a:t>= </a:t>
            </a:r>
            <a:r>
              <a:rPr lang="cs-CZ" dirty="0" smtClean="0">
                <a:latin typeface="Courier" charset="0"/>
                <a:ea typeface="Courier" charset="0"/>
                <a:cs typeface="Courier" charset="0"/>
              </a:rPr>
              <a:t>0x7f9bdbc04be0</a:t>
            </a:r>
          </a:p>
          <a:p>
            <a:r>
              <a:rPr lang="cs-CZ" dirty="0" smtClean="0">
                <a:latin typeface="Courier" charset="0"/>
                <a:ea typeface="Courier" charset="0"/>
                <a:cs typeface="Courier" charset="0"/>
              </a:rPr>
              <a:t>c </a:t>
            </a:r>
            <a:r>
              <a:rPr lang="cs-CZ" dirty="0">
                <a:latin typeface="Courier" charset="0"/>
                <a:ea typeface="Courier" charset="0"/>
                <a:cs typeface="Courier" charset="0"/>
              </a:rPr>
              <a:t>= 0x7f9bdbc04c10</a:t>
            </a:r>
          </a:p>
        </p:txBody>
      </p:sp>
    </p:spTree>
    <p:extLst>
      <p:ext uri="{BB962C8B-B14F-4D97-AF65-F5344CB8AC3E}">
        <p14:creationId xmlns:p14="http://schemas.microsoft.com/office/powerpoint/2010/main" val="440298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Pointers to Pointers</a:t>
            </a:r>
          </a:p>
          <a:p>
            <a:r>
              <a:rPr lang="en-US" b="1" dirty="0" smtClean="0"/>
              <a:t>Strings in C</a:t>
            </a:r>
          </a:p>
          <a:p>
            <a:r>
              <a:rPr lang="en-US" dirty="0" smtClean="0"/>
              <a:t>C Memory Management</a:t>
            </a:r>
          </a:p>
          <a:p>
            <a:r>
              <a:rPr lang="en-US" dirty="0" smtClean="0"/>
              <a:t>Stack</a:t>
            </a:r>
          </a:p>
          <a:p>
            <a:r>
              <a:rPr lang="en-US" dirty="0" smtClean="0"/>
              <a:t>Heap</a:t>
            </a:r>
          </a:p>
          <a:p>
            <a:r>
              <a:rPr lang="en-US" dirty="0" smtClean="0"/>
              <a:t>Implementations of </a:t>
            </a:r>
            <a:r>
              <a:rPr lang="en-US" b="1" dirty="0" err="1" smtClean="0">
                <a:latin typeface="Courier" charset="0"/>
                <a:ea typeface="Courier" charset="0"/>
                <a:cs typeface="Courier" charset="0"/>
              </a:rPr>
              <a:t>malloc</a:t>
            </a:r>
            <a:r>
              <a:rPr lang="en-US" b="1" dirty="0" smtClean="0">
                <a:latin typeface="Courier" charset="0"/>
                <a:ea typeface="Courier" charset="0"/>
                <a:cs typeface="Courier" charset="0"/>
              </a:rPr>
              <a:t>/free</a:t>
            </a:r>
          </a:p>
          <a:p>
            <a:r>
              <a:rPr lang="en-US" dirty="0" smtClean="0"/>
              <a:t>Common memory problems &amp; how to avoid/find them</a:t>
            </a:r>
          </a:p>
          <a:p>
            <a:r>
              <a:rPr lang="en-US" dirty="0" smtClean="0"/>
              <a:t>And in Conclusion, …</a:t>
            </a:r>
          </a:p>
          <a:p>
            <a:endParaRPr lang="en-US" dirty="0" smtClean="0"/>
          </a:p>
          <a:p>
            <a:endParaRPr lang="en-US" dirty="0"/>
          </a:p>
        </p:txBody>
      </p:sp>
      <p:sp>
        <p:nvSpPr>
          <p:cNvPr id="4" name="Date Placeholder 3"/>
          <p:cNvSpPr>
            <a:spLocks noGrp="1"/>
          </p:cNvSpPr>
          <p:nvPr>
            <p:ph type="dt" sz="half" idx="10"/>
          </p:nvPr>
        </p:nvSpPr>
        <p:spPr/>
        <p:txBody>
          <a:bodyPr/>
          <a:lstStyle/>
          <a:p>
            <a:r>
              <a:rPr lang="en-US" smtClean="0"/>
              <a:t>CS 61c</a:t>
            </a:r>
            <a:endParaRPr lang="en-US"/>
          </a:p>
        </p:txBody>
      </p:sp>
      <p:sp>
        <p:nvSpPr>
          <p:cNvPr id="6" name="Slide Number Placeholder 5"/>
          <p:cNvSpPr>
            <a:spLocks noGrp="1"/>
          </p:cNvSpPr>
          <p:nvPr>
            <p:ph type="sldNum" sz="quarter" idx="12"/>
          </p:nvPr>
        </p:nvSpPr>
        <p:spPr/>
        <p:txBody>
          <a:bodyPr/>
          <a:lstStyle/>
          <a:p>
            <a:fld id="{3FF131CF-B26C-E347-9AC9-78212C099DD5}" type="slidenum">
              <a:rPr lang="en-US" smtClean="0"/>
              <a:t>5</a:t>
            </a:fld>
            <a:endParaRPr lang="en-US"/>
          </a:p>
        </p:txBody>
      </p:sp>
    </p:spTree>
    <p:extLst>
      <p:ext uri="{BB962C8B-B14F-4D97-AF65-F5344CB8AC3E}">
        <p14:creationId xmlns:p14="http://schemas.microsoft.com/office/powerpoint/2010/main" val="55306775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many errors in this </a:t>
            </a:r>
            <a:r>
              <a:rPr lang="en-US" dirty="0" smtClean="0"/>
              <a:t>code?</a:t>
            </a:r>
            <a:endParaRPr lang="en-US" dirty="0"/>
          </a:p>
        </p:txBody>
      </p:sp>
      <p:sp>
        <p:nvSpPr>
          <p:cNvPr id="4" name="Date Placeholder 3"/>
          <p:cNvSpPr>
            <a:spLocks noGrp="1"/>
          </p:cNvSpPr>
          <p:nvPr>
            <p:ph type="dt" sz="half" idx="10"/>
          </p:nvPr>
        </p:nvSpPr>
        <p:spPr/>
        <p:txBody>
          <a:bodyPr/>
          <a:lstStyle/>
          <a:p>
            <a:r>
              <a:rPr lang="en-US" smtClean="0"/>
              <a:t>CS 61c</a:t>
            </a:r>
            <a:endParaRPr lang="en-US"/>
          </a:p>
        </p:txBody>
      </p:sp>
      <p:sp>
        <p:nvSpPr>
          <p:cNvPr id="5" name="Footer Placeholder 4"/>
          <p:cNvSpPr>
            <a:spLocks noGrp="1"/>
          </p:cNvSpPr>
          <p:nvPr>
            <p:ph type="ftr" sz="quarter" idx="11"/>
          </p:nvPr>
        </p:nvSpPr>
        <p:spPr/>
        <p:txBody>
          <a:bodyPr/>
          <a:lstStyle/>
          <a:p>
            <a:r>
              <a:rPr lang="en-US" smtClean="0"/>
              <a:t>Lecture 4: Memory Management</a:t>
            </a:r>
            <a:endParaRPr lang="en-US"/>
          </a:p>
        </p:txBody>
      </p:sp>
      <p:sp>
        <p:nvSpPr>
          <p:cNvPr id="6" name="Slide Number Placeholder 5"/>
          <p:cNvSpPr>
            <a:spLocks noGrp="1"/>
          </p:cNvSpPr>
          <p:nvPr>
            <p:ph type="sldNum" sz="quarter" idx="12"/>
          </p:nvPr>
        </p:nvSpPr>
        <p:spPr/>
        <p:txBody>
          <a:bodyPr/>
          <a:lstStyle/>
          <a:p>
            <a:fld id="{3FF131CF-B26C-E347-9AC9-78212C099DD5}" type="slidenum">
              <a:rPr lang="en-US" smtClean="0"/>
              <a:t>50</a:t>
            </a:fld>
            <a:endParaRPr lang="en-US"/>
          </a:p>
        </p:txBody>
      </p:sp>
      <p:pic>
        <p:nvPicPr>
          <p:cNvPr id="7" name="Picture 6"/>
          <p:cNvPicPr>
            <a:picLocks noChangeAspect="1"/>
          </p:cNvPicPr>
          <p:nvPr/>
        </p:nvPicPr>
        <p:blipFill>
          <a:blip r:embed="rId2"/>
          <a:stretch>
            <a:fillRect/>
          </a:stretch>
        </p:blipFill>
        <p:spPr>
          <a:xfrm>
            <a:off x="1095912" y="896819"/>
            <a:ext cx="6085259" cy="3699961"/>
          </a:xfrm>
          <a:prstGeom prst="rect">
            <a:avLst/>
          </a:prstGeom>
        </p:spPr>
      </p:pic>
    </p:spTree>
    <p:extLst>
      <p:ext uri="{BB962C8B-B14F-4D97-AF65-F5344CB8AC3E}">
        <p14:creationId xmlns:p14="http://schemas.microsoft.com/office/powerpoint/2010/main" val="172921932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Upcase</a:t>
            </a:r>
            <a:r>
              <a:rPr lang="en-US" dirty="0" smtClean="0"/>
              <a:t> Fixed</a:t>
            </a:r>
            <a:endParaRPr lang="en-US" dirty="0"/>
          </a:p>
        </p:txBody>
      </p:sp>
      <p:sp>
        <p:nvSpPr>
          <p:cNvPr id="4" name="Date Placeholder 3"/>
          <p:cNvSpPr>
            <a:spLocks noGrp="1"/>
          </p:cNvSpPr>
          <p:nvPr>
            <p:ph type="dt" sz="half" idx="10"/>
          </p:nvPr>
        </p:nvSpPr>
        <p:spPr/>
        <p:txBody>
          <a:bodyPr/>
          <a:lstStyle/>
          <a:p>
            <a:r>
              <a:rPr lang="en-US" smtClean="0"/>
              <a:t>CS 61c</a:t>
            </a:r>
            <a:endParaRPr lang="en-US"/>
          </a:p>
        </p:txBody>
      </p:sp>
      <p:sp>
        <p:nvSpPr>
          <p:cNvPr id="5" name="Footer Placeholder 4"/>
          <p:cNvSpPr>
            <a:spLocks noGrp="1"/>
          </p:cNvSpPr>
          <p:nvPr>
            <p:ph type="ftr" sz="quarter" idx="11"/>
          </p:nvPr>
        </p:nvSpPr>
        <p:spPr/>
        <p:txBody>
          <a:bodyPr/>
          <a:lstStyle/>
          <a:p>
            <a:r>
              <a:rPr lang="en-US" smtClean="0"/>
              <a:t>Lecture 4: Memory Management</a:t>
            </a:r>
            <a:endParaRPr lang="en-US"/>
          </a:p>
        </p:txBody>
      </p:sp>
      <p:sp>
        <p:nvSpPr>
          <p:cNvPr id="6" name="Slide Number Placeholder 5"/>
          <p:cNvSpPr>
            <a:spLocks noGrp="1"/>
          </p:cNvSpPr>
          <p:nvPr>
            <p:ph type="sldNum" sz="quarter" idx="12"/>
          </p:nvPr>
        </p:nvSpPr>
        <p:spPr/>
        <p:txBody>
          <a:bodyPr/>
          <a:lstStyle/>
          <a:p>
            <a:fld id="{3FF131CF-B26C-E347-9AC9-78212C099DD5}" type="slidenum">
              <a:rPr lang="en-US" smtClean="0"/>
              <a:t>51</a:t>
            </a:fld>
            <a:endParaRPr lang="en-US"/>
          </a:p>
        </p:txBody>
      </p:sp>
      <p:pic>
        <p:nvPicPr>
          <p:cNvPr id="14" name="Picture 13"/>
          <p:cNvPicPr>
            <a:picLocks noChangeAspect="1"/>
          </p:cNvPicPr>
          <p:nvPr/>
        </p:nvPicPr>
        <p:blipFill>
          <a:blip r:embed="rId2"/>
          <a:stretch>
            <a:fillRect/>
          </a:stretch>
        </p:blipFill>
        <p:spPr>
          <a:xfrm>
            <a:off x="805220" y="817756"/>
            <a:ext cx="4576027" cy="3324977"/>
          </a:xfrm>
          <a:prstGeom prst="rect">
            <a:avLst/>
          </a:prstGeom>
        </p:spPr>
      </p:pic>
      <p:sp>
        <p:nvSpPr>
          <p:cNvPr id="15" name="Rectangle 14"/>
          <p:cNvSpPr/>
          <p:nvPr/>
        </p:nvSpPr>
        <p:spPr>
          <a:xfrm>
            <a:off x="2221523" y="4142733"/>
            <a:ext cx="4572000" cy="646331"/>
          </a:xfrm>
          <a:prstGeom prst="rect">
            <a:avLst/>
          </a:prstGeom>
        </p:spPr>
        <p:txBody>
          <a:bodyPr>
            <a:spAutoFit/>
          </a:bodyPr>
          <a:lstStyle/>
          <a:p>
            <a:r>
              <a:rPr lang="en-US" dirty="0" err="1"/>
              <a:t>str</a:t>
            </a:r>
            <a:r>
              <a:rPr lang="en-US" dirty="0"/>
              <a:t>= Nice weather today</a:t>
            </a:r>
            <a:r>
              <a:rPr lang="en-US" dirty="0" smtClean="0"/>
              <a:t>!</a:t>
            </a:r>
          </a:p>
          <a:p>
            <a:r>
              <a:rPr lang="en-US" dirty="0" smtClean="0"/>
              <a:t>up </a:t>
            </a:r>
            <a:r>
              <a:rPr lang="en-US" dirty="0"/>
              <a:t>= NICE WEATHER TODAY!</a:t>
            </a:r>
          </a:p>
        </p:txBody>
      </p:sp>
      <p:sp>
        <p:nvSpPr>
          <p:cNvPr id="16" name="TextBox 15"/>
          <p:cNvSpPr txBox="1"/>
          <p:nvPr/>
        </p:nvSpPr>
        <p:spPr>
          <a:xfrm>
            <a:off x="766506" y="4142730"/>
            <a:ext cx="984477" cy="369332"/>
          </a:xfrm>
          <a:prstGeom prst="rect">
            <a:avLst/>
          </a:prstGeom>
          <a:noFill/>
        </p:spPr>
        <p:txBody>
          <a:bodyPr wrap="none" rtlCol="0">
            <a:spAutoFit/>
          </a:bodyPr>
          <a:lstStyle/>
          <a:p>
            <a:r>
              <a:rPr lang="en-US" b="1" i="1" smtClean="0"/>
              <a:t>Output:</a:t>
            </a:r>
            <a:endParaRPr lang="en-US" b="1" i="1"/>
          </a:p>
        </p:txBody>
      </p:sp>
      <p:cxnSp>
        <p:nvCxnSpPr>
          <p:cNvPr id="18" name="Straight Arrow Connector 17"/>
          <p:cNvCxnSpPr/>
          <p:nvPr/>
        </p:nvCxnSpPr>
        <p:spPr>
          <a:xfrm flipH="1">
            <a:off x="5497037" y="1698551"/>
            <a:ext cx="1467293"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600700" y="1898199"/>
            <a:ext cx="3161818" cy="646331"/>
          </a:xfrm>
          <a:prstGeom prst="rect">
            <a:avLst/>
          </a:prstGeom>
          <a:noFill/>
        </p:spPr>
        <p:txBody>
          <a:bodyPr wrap="none" rtlCol="0">
            <a:spAutoFit/>
          </a:bodyPr>
          <a:lstStyle/>
          <a:p>
            <a:r>
              <a:rPr lang="en-US" dirty="0">
                <a:solidFill>
                  <a:srgbClr val="FF0000"/>
                </a:solidFill>
              </a:rPr>
              <a:t>S</a:t>
            </a:r>
            <a:r>
              <a:rPr lang="en-US" dirty="0" smtClean="0">
                <a:solidFill>
                  <a:srgbClr val="FF0000"/>
                </a:solidFill>
              </a:rPr>
              <a:t>till need strategy for freeing</a:t>
            </a:r>
          </a:p>
          <a:p>
            <a:r>
              <a:rPr lang="en-US" dirty="0" smtClean="0">
                <a:solidFill>
                  <a:srgbClr val="FF0000"/>
                </a:solidFill>
              </a:rPr>
              <a:t>memory. Caller is responsible </a:t>
            </a:r>
            <a:r>
              <a:rPr lang="is-IS" dirty="0" smtClean="0">
                <a:solidFill>
                  <a:srgbClr val="FF0000"/>
                </a:solidFill>
              </a:rPr>
              <a:t>…</a:t>
            </a:r>
            <a:endParaRPr lang="en-US" dirty="0">
              <a:solidFill>
                <a:srgbClr val="FF0000"/>
              </a:solidFill>
            </a:endParaRPr>
          </a:p>
        </p:txBody>
      </p:sp>
    </p:spTree>
    <p:extLst>
      <p:ext uri="{BB962C8B-B14F-4D97-AF65-F5344CB8AC3E}">
        <p14:creationId xmlns:p14="http://schemas.microsoft.com/office/powerpoint/2010/main" val="1248252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r>
              <a:rPr lang="en-US" dirty="0" smtClean="0">
                <a:ea typeface="ＭＳ Ｐゴシック" pitchFamily="1" charset="-128"/>
                <a:cs typeface="ＭＳ Ｐゴシック" pitchFamily="1" charset="-128"/>
              </a:rPr>
              <a:t>What’s wrong with this Code?</a:t>
            </a:r>
          </a:p>
        </p:txBody>
      </p:sp>
      <p:sp>
        <p:nvSpPr>
          <p:cNvPr id="51203" name="Content Placeholder 4"/>
          <p:cNvSpPr>
            <a:spLocks noGrp="1"/>
          </p:cNvSpPr>
          <p:nvPr>
            <p:ph sz="quarter" idx="1"/>
          </p:nvPr>
        </p:nvSpPr>
        <p:spPr>
          <a:xfrm>
            <a:off x="222739" y="896818"/>
            <a:ext cx="8628184" cy="3577646"/>
          </a:xfrm>
        </p:spPr>
        <p:txBody>
          <a:bodyPr>
            <a:normAutofit fontScale="92500" lnSpcReduction="10000"/>
          </a:bodyPr>
          <a:lstStyle/>
          <a:p>
            <a:pPr>
              <a:buFont typeface="Arial" pitchFamily="1" charset="0"/>
              <a:buNone/>
            </a:pPr>
            <a:endParaRPr lang="en-US" sz="3200" dirty="0" smtClean="0">
              <a:ea typeface="ＭＳ Ｐゴシック" pitchFamily="1" charset="-128"/>
              <a:cs typeface="ＭＳ Ｐゴシック" pitchFamily="1" charset="-128"/>
            </a:endParaRPr>
          </a:p>
          <a:p>
            <a:pPr>
              <a:spcBef>
                <a:spcPct val="0"/>
              </a:spcBef>
              <a:buFont typeface="Arial" pitchFamily="1" charset="0"/>
              <a:buNone/>
            </a:pPr>
            <a:r>
              <a:rPr lang="en-US" sz="2400" dirty="0" smtClean="0">
                <a:latin typeface="Courier" pitchFamily="1" charset="0"/>
                <a:ea typeface="Courier" pitchFamily="1" charset="0"/>
                <a:cs typeface="Courier" pitchFamily="1" charset="0"/>
              </a:rPr>
              <a:t>   </a:t>
            </a:r>
            <a:r>
              <a:rPr lang="en-US" sz="2400" dirty="0" err="1" smtClean="0">
                <a:latin typeface="Courier" pitchFamily="1" charset="0"/>
                <a:ea typeface="Courier" pitchFamily="1" charset="0"/>
                <a:cs typeface="Courier" pitchFamily="1" charset="0"/>
              </a:rPr>
              <a:t>typedef</a:t>
            </a:r>
            <a:r>
              <a:rPr lang="en-US" sz="2400" dirty="0" smtClean="0">
                <a:latin typeface="Courier" pitchFamily="1" charset="0"/>
                <a:ea typeface="Courier" pitchFamily="1" charset="0"/>
                <a:cs typeface="Courier" pitchFamily="1" charset="0"/>
              </a:rPr>
              <a:t> </a:t>
            </a:r>
            <a:r>
              <a:rPr lang="en-US" sz="2400" dirty="0" err="1" smtClean="0">
                <a:latin typeface="Courier" pitchFamily="1" charset="0"/>
                <a:ea typeface="Courier" pitchFamily="1" charset="0"/>
                <a:cs typeface="Courier" pitchFamily="1" charset="0"/>
              </a:rPr>
              <a:t>struct</a:t>
            </a:r>
            <a:r>
              <a:rPr lang="en-US" sz="2400" dirty="0" smtClean="0">
                <a:latin typeface="Courier" pitchFamily="1" charset="0"/>
                <a:ea typeface="Courier" pitchFamily="1" charset="0"/>
                <a:cs typeface="Courier" pitchFamily="1" charset="0"/>
              </a:rPr>
              <a:t> node {</a:t>
            </a:r>
          </a:p>
          <a:p>
            <a:pPr>
              <a:spcBef>
                <a:spcPct val="0"/>
              </a:spcBef>
              <a:buFont typeface="Arial" pitchFamily="1" charset="0"/>
              <a:buNone/>
            </a:pPr>
            <a:r>
              <a:rPr lang="en-US" sz="2400" dirty="0" smtClean="0">
                <a:latin typeface="Courier" pitchFamily="1" charset="0"/>
                <a:ea typeface="Courier" pitchFamily="1" charset="0"/>
                <a:cs typeface="Courier" pitchFamily="1" charset="0"/>
              </a:rPr>
              <a:t>	    </a:t>
            </a:r>
            <a:r>
              <a:rPr lang="en-US" sz="2400" dirty="0" err="1" smtClean="0">
                <a:latin typeface="Courier" pitchFamily="1" charset="0"/>
                <a:ea typeface="Courier" pitchFamily="1" charset="0"/>
                <a:cs typeface="Courier" pitchFamily="1" charset="0"/>
              </a:rPr>
              <a:t>struct</a:t>
            </a:r>
            <a:r>
              <a:rPr lang="en-US" sz="2400" dirty="0" smtClean="0">
                <a:latin typeface="Courier" pitchFamily="1" charset="0"/>
                <a:ea typeface="Courier" pitchFamily="1" charset="0"/>
                <a:cs typeface="Courier" pitchFamily="1" charset="0"/>
              </a:rPr>
              <a:t> node* next;</a:t>
            </a:r>
          </a:p>
          <a:p>
            <a:pPr>
              <a:spcBef>
                <a:spcPct val="0"/>
              </a:spcBef>
              <a:buFont typeface="Arial" pitchFamily="1" charset="0"/>
              <a:buNone/>
            </a:pPr>
            <a:r>
              <a:rPr lang="en-US" sz="2400" dirty="0" smtClean="0">
                <a:latin typeface="Courier" pitchFamily="1" charset="0"/>
                <a:ea typeface="Courier" pitchFamily="1" charset="0"/>
                <a:cs typeface="Courier" pitchFamily="1" charset="0"/>
              </a:rPr>
              <a:t>	    </a:t>
            </a:r>
            <a:r>
              <a:rPr lang="en-US" sz="2400" dirty="0" err="1" smtClean="0">
                <a:latin typeface="Courier" pitchFamily="1" charset="0"/>
                <a:ea typeface="Courier" pitchFamily="1" charset="0"/>
                <a:cs typeface="Courier" pitchFamily="1" charset="0"/>
              </a:rPr>
              <a:t>int</a:t>
            </a:r>
            <a:r>
              <a:rPr lang="en-US" sz="2400" dirty="0" smtClean="0">
                <a:latin typeface="Courier" pitchFamily="1" charset="0"/>
                <a:ea typeface="Courier" pitchFamily="1" charset="0"/>
                <a:cs typeface="Courier" pitchFamily="1" charset="0"/>
              </a:rPr>
              <a:t> </a:t>
            </a:r>
            <a:r>
              <a:rPr lang="en-US" sz="2400" dirty="0" err="1" smtClean="0">
                <a:latin typeface="Courier" pitchFamily="1" charset="0"/>
                <a:ea typeface="Courier" pitchFamily="1" charset="0"/>
                <a:cs typeface="Courier" pitchFamily="1" charset="0"/>
              </a:rPr>
              <a:t>val</a:t>
            </a:r>
            <a:r>
              <a:rPr lang="en-US" sz="2400" dirty="0" smtClean="0">
                <a:latin typeface="Courier" pitchFamily="1" charset="0"/>
                <a:ea typeface="Courier" pitchFamily="1" charset="0"/>
                <a:cs typeface="Courier" pitchFamily="1" charset="0"/>
              </a:rPr>
              <a:t>;</a:t>
            </a:r>
          </a:p>
          <a:p>
            <a:pPr>
              <a:spcBef>
                <a:spcPct val="0"/>
              </a:spcBef>
              <a:buFont typeface="Arial" pitchFamily="1" charset="0"/>
              <a:buNone/>
            </a:pPr>
            <a:r>
              <a:rPr lang="en-US" sz="2400" dirty="0" smtClean="0">
                <a:latin typeface="Courier" pitchFamily="1" charset="0"/>
                <a:ea typeface="Courier" pitchFamily="1" charset="0"/>
                <a:cs typeface="Courier" pitchFamily="1" charset="0"/>
              </a:rPr>
              <a:t>   } Node;</a:t>
            </a:r>
          </a:p>
          <a:p>
            <a:pPr>
              <a:spcBef>
                <a:spcPct val="0"/>
              </a:spcBef>
              <a:buFont typeface="Arial" pitchFamily="1" charset="0"/>
              <a:buNone/>
            </a:pPr>
            <a:endParaRPr lang="en-US" sz="2400" dirty="0" smtClean="0">
              <a:latin typeface="Courier" pitchFamily="1" charset="0"/>
              <a:ea typeface="Courier" pitchFamily="1" charset="0"/>
              <a:cs typeface="Courier" pitchFamily="1" charset="0"/>
            </a:endParaRPr>
          </a:p>
          <a:p>
            <a:pPr>
              <a:spcBef>
                <a:spcPct val="0"/>
              </a:spcBef>
              <a:buFont typeface="Arial" pitchFamily="1" charset="0"/>
              <a:buNone/>
            </a:pPr>
            <a:r>
              <a:rPr lang="en-US" sz="2400" dirty="0" smtClean="0">
                <a:latin typeface="Courier" pitchFamily="1" charset="0"/>
                <a:ea typeface="Courier" pitchFamily="1" charset="0"/>
                <a:cs typeface="Courier" pitchFamily="1" charset="0"/>
              </a:rPr>
              <a:t>   </a:t>
            </a:r>
            <a:r>
              <a:rPr lang="en-US" sz="2400" dirty="0" err="1" smtClean="0">
                <a:latin typeface="Courier" pitchFamily="1" charset="0"/>
                <a:ea typeface="Courier" pitchFamily="1" charset="0"/>
                <a:cs typeface="Courier" pitchFamily="1" charset="0"/>
              </a:rPr>
              <a:t>int</a:t>
            </a:r>
            <a:r>
              <a:rPr lang="en-US" sz="2400" dirty="0" smtClean="0">
                <a:latin typeface="Courier" pitchFamily="1" charset="0"/>
                <a:ea typeface="Courier" pitchFamily="1" charset="0"/>
                <a:cs typeface="Courier" pitchFamily="1" charset="0"/>
              </a:rPr>
              <a:t> </a:t>
            </a:r>
            <a:r>
              <a:rPr lang="en-US" sz="2400" dirty="0" err="1" smtClean="0">
                <a:latin typeface="Courier" pitchFamily="1" charset="0"/>
                <a:ea typeface="Courier" pitchFamily="1" charset="0"/>
                <a:cs typeface="Courier" pitchFamily="1" charset="0"/>
              </a:rPr>
              <a:t>findLastNodeValue</a:t>
            </a:r>
            <a:r>
              <a:rPr lang="en-US" sz="2400" dirty="0" smtClean="0">
                <a:latin typeface="Courier" pitchFamily="1" charset="0"/>
                <a:ea typeface="Courier" pitchFamily="1" charset="0"/>
                <a:cs typeface="Courier" pitchFamily="1" charset="0"/>
              </a:rPr>
              <a:t>(Node* head) {</a:t>
            </a:r>
          </a:p>
          <a:p>
            <a:pPr>
              <a:spcBef>
                <a:spcPct val="0"/>
              </a:spcBef>
              <a:buFont typeface="Arial" pitchFamily="1" charset="0"/>
              <a:buNone/>
            </a:pPr>
            <a:r>
              <a:rPr lang="en-US" sz="2400" dirty="0" smtClean="0">
                <a:latin typeface="Courier" pitchFamily="1" charset="0"/>
                <a:ea typeface="Courier" pitchFamily="1" charset="0"/>
                <a:cs typeface="Courier" pitchFamily="1" charset="0"/>
              </a:rPr>
              <a:t>	    while (head-&gt;next != NULL) { </a:t>
            </a:r>
          </a:p>
          <a:p>
            <a:pPr>
              <a:spcBef>
                <a:spcPct val="0"/>
              </a:spcBef>
              <a:buFont typeface="Arial" pitchFamily="1" charset="0"/>
              <a:buNone/>
            </a:pPr>
            <a:r>
              <a:rPr lang="en-US" sz="2400" dirty="0" smtClean="0">
                <a:latin typeface="Courier" pitchFamily="1" charset="0"/>
                <a:ea typeface="Courier" pitchFamily="1" charset="0"/>
                <a:cs typeface="Courier" pitchFamily="1" charset="0"/>
              </a:rPr>
              <a:t>		      head = head-&gt;next;</a:t>
            </a:r>
          </a:p>
          <a:p>
            <a:pPr>
              <a:spcBef>
                <a:spcPct val="0"/>
              </a:spcBef>
              <a:buFont typeface="Arial" pitchFamily="1" charset="0"/>
              <a:buNone/>
            </a:pPr>
            <a:r>
              <a:rPr lang="en-US" sz="2400" dirty="0" smtClean="0">
                <a:latin typeface="Courier" pitchFamily="1" charset="0"/>
                <a:ea typeface="Courier" pitchFamily="1" charset="0"/>
                <a:cs typeface="Courier" pitchFamily="1" charset="0"/>
              </a:rPr>
              <a:t>	    }</a:t>
            </a:r>
          </a:p>
          <a:p>
            <a:pPr>
              <a:spcBef>
                <a:spcPct val="0"/>
              </a:spcBef>
              <a:buFont typeface="Arial" pitchFamily="1" charset="0"/>
              <a:buNone/>
            </a:pPr>
            <a:r>
              <a:rPr lang="en-US" sz="2400" dirty="0" smtClean="0">
                <a:latin typeface="Courier" pitchFamily="1" charset="0"/>
                <a:ea typeface="Courier" pitchFamily="1" charset="0"/>
                <a:cs typeface="Courier" pitchFamily="1" charset="0"/>
              </a:rPr>
              <a:t>	    return head-&gt;</a:t>
            </a:r>
            <a:r>
              <a:rPr lang="en-US" sz="2400" dirty="0" err="1" smtClean="0">
                <a:latin typeface="Courier" pitchFamily="1" charset="0"/>
                <a:ea typeface="Courier" pitchFamily="1" charset="0"/>
                <a:cs typeface="Courier" pitchFamily="1" charset="0"/>
              </a:rPr>
              <a:t>val</a:t>
            </a:r>
            <a:r>
              <a:rPr lang="en-US" sz="2400" dirty="0" smtClean="0">
                <a:latin typeface="Courier" pitchFamily="1" charset="0"/>
                <a:ea typeface="Courier" pitchFamily="1" charset="0"/>
                <a:cs typeface="Courier" pitchFamily="1" charset="0"/>
              </a:rPr>
              <a:t>; </a:t>
            </a:r>
          </a:p>
          <a:p>
            <a:pPr>
              <a:spcBef>
                <a:spcPct val="0"/>
              </a:spcBef>
              <a:buFont typeface="Arial" pitchFamily="1" charset="0"/>
              <a:buNone/>
            </a:pPr>
            <a:r>
              <a:rPr lang="en-US" sz="2400" dirty="0" smtClean="0">
                <a:latin typeface="Courier" pitchFamily="1" charset="0"/>
                <a:ea typeface="Courier" pitchFamily="1" charset="0"/>
                <a:cs typeface="Courier" pitchFamily="1" charset="0"/>
              </a:rPr>
              <a:t>   }</a:t>
            </a:r>
          </a:p>
        </p:txBody>
      </p:sp>
      <p:sp>
        <p:nvSpPr>
          <p:cNvPr id="25604" name="Slide Number Placeholder 3"/>
          <p:cNvSpPr>
            <a:spLocks noGrp="1"/>
          </p:cNvSpPr>
          <p:nvPr>
            <p:ph type="sldNum" sz="quarter" idx="12"/>
          </p:nvPr>
        </p:nvSpPr>
        <p:spPr/>
        <p:txBody>
          <a:bodyPr/>
          <a:lstStyle/>
          <a:p>
            <a:pPr>
              <a:defRPr/>
            </a:pPr>
            <a:fld id="{D34CB3E3-3B67-074C-8A78-411CCC61D00C}" type="slidenum">
              <a:rPr lang="en-US" smtClean="0"/>
              <a:pPr>
                <a:defRPr/>
              </a:pPr>
              <a:t>52</a:t>
            </a:fld>
            <a:endParaRPr lang="en-US"/>
          </a:p>
        </p:txBody>
      </p:sp>
      <p:sp>
        <p:nvSpPr>
          <p:cNvPr id="2" name="Date Placeholder 1"/>
          <p:cNvSpPr>
            <a:spLocks noGrp="1"/>
          </p:cNvSpPr>
          <p:nvPr>
            <p:ph type="dt" sz="half" idx="10"/>
          </p:nvPr>
        </p:nvSpPr>
        <p:spPr/>
        <p:txBody>
          <a:bodyPr/>
          <a:lstStyle/>
          <a:p>
            <a:r>
              <a:rPr lang="en-US" smtClean="0"/>
              <a:t>CS 61c</a:t>
            </a:r>
            <a:endParaRPr lang="en-US"/>
          </a:p>
        </p:txBody>
      </p:sp>
      <p:sp>
        <p:nvSpPr>
          <p:cNvPr id="3" name="Footer Placeholder 2"/>
          <p:cNvSpPr>
            <a:spLocks noGrp="1"/>
          </p:cNvSpPr>
          <p:nvPr>
            <p:ph type="ftr" sz="quarter" idx="11"/>
          </p:nvPr>
        </p:nvSpPr>
        <p:spPr/>
        <p:txBody>
          <a:bodyPr/>
          <a:lstStyle/>
          <a:p>
            <a:r>
              <a:rPr lang="en-US" smtClean="0"/>
              <a:t>Lecture 4: Memory Management</a:t>
            </a:r>
            <a:endParaRPr lang="en-US"/>
          </a:p>
        </p:txBody>
      </p:sp>
    </p:spTree>
    <p:extLst>
      <p:ext uri="{BB962C8B-B14F-4D97-AF65-F5344CB8AC3E}">
        <p14:creationId xmlns:p14="http://schemas.microsoft.com/office/powerpoint/2010/main" val="1826212673"/>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Administrivia</a:t>
            </a:r>
            <a:endParaRPr lang="en-US" dirty="0"/>
          </a:p>
        </p:txBody>
      </p:sp>
      <p:sp>
        <p:nvSpPr>
          <p:cNvPr id="3" name="Content Placeholder 2"/>
          <p:cNvSpPr>
            <a:spLocks noGrp="1"/>
          </p:cNvSpPr>
          <p:nvPr>
            <p:ph idx="1"/>
          </p:nvPr>
        </p:nvSpPr>
        <p:spPr/>
        <p:txBody>
          <a:bodyPr/>
          <a:lstStyle/>
          <a:p>
            <a:r>
              <a:rPr lang="en-US" dirty="0"/>
              <a:t>Last call for instructional accounts: today at midnight</a:t>
            </a:r>
          </a:p>
          <a:p>
            <a:pPr lvl="1"/>
            <a:r>
              <a:rPr lang="en-US" dirty="0"/>
              <a:t>Fill out the Inst Acct Google Form on Piazza</a:t>
            </a:r>
          </a:p>
          <a:p>
            <a:r>
              <a:rPr lang="en-US" dirty="0"/>
              <a:t>Homework 0 due this Friday</a:t>
            </a:r>
          </a:p>
          <a:p>
            <a:r>
              <a:rPr lang="en-US" dirty="0"/>
              <a:t>Mini-Bio due before discussion section</a:t>
            </a:r>
          </a:p>
          <a:p>
            <a:pPr lvl="1"/>
            <a:r>
              <a:rPr lang="en-US" dirty="0"/>
              <a:t>You may choose to go to any discussion section but remember that sticking with 1 TA is better for </a:t>
            </a:r>
            <a:r>
              <a:rPr lang="en-US" dirty="0" smtClean="0"/>
              <a:t>EPA</a:t>
            </a:r>
          </a:p>
          <a:p>
            <a:r>
              <a:rPr lang="en-US" smtClean="0"/>
              <a:t>Weekly tutoring/Guerrilla sessions will begin next week!</a:t>
            </a:r>
            <a:endParaRPr lang="en-US" dirty="0"/>
          </a:p>
        </p:txBody>
      </p:sp>
      <p:sp>
        <p:nvSpPr>
          <p:cNvPr id="4" name="Date Placeholder 3"/>
          <p:cNvSpPr>
            <a:spLocks noGrp="1"/>
          </p:cNvSpPr>
          <p:nvPr>
            <p:ph type="dt" sz="half" idx="10"/>
          </p:nvPr>
        </p:nvSpPr>
        <p:spPr/>
        <p:txBody>
          <a:bodyPr/>
          <a:lstStyle/>
          <a:p>
            <a:r>
              <a:rPr lang="en-US" smtClean="0"/>
              <a:t>CS 61c</a:t>
            </a:r>
            <a:endParaRPr lang="en-US"/>
          </a:p>
        </p:txBody>
      </p:sp>
      <p:sp>
        <p:nvSpPr>
          <p:cNvPr id="6" name="Slide Number Placeholder 5"/>
          <p:cNvSpPr>
            <a:spLocks noGrp="1"/>
          </p:cNvSpPr>
          <p:nvPr>
            <p:ph type="sldNum" sz="quarter" idx="12"/>
          </p:nvPr>
        </p:nvSpPr>
        <p:spPr/>
        <p:txBody>
          <a:bodyPr/>
          <a:lstStyle/>
          <a:p>
            <a:fld id="{3FF131CF-B26C-E347-9AC9-78212C099DD5}" type="slidenum">
              <a:rPr lang="en-US" smtClean="0"/>
              <a:t>53</a:t>
            </a:fld>
            <a:endParaRPr lang="en-US"/>
          </a:p>
        </p:txBody>
      </p:sp>
    </p:spTree>
    <p:extLst>
      <p:ext uri="{BB962C8B-B14F-4D97-AF65-F5344CB8AC3E}">
        <p14:creationId xmlns:p14="http://schemas.microsoft.com/office/powerpoint/2010/main" val="374434938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Break!</a:t>
            </a:r>
            <a:endParaRPr lang="en-US" dirty="0"/>
          </a:p>
        </p:txBody>
      </p:sp>
      <p:sp>
        <p:nvSpPr>
          <p:cNvPr id="4" name="Date Placeholder 3"/>
          <p:cNvSpPr>
            <a:spLocks noGrp="1"/>
          </p:cNvSpPr>
          <p:nvPr>
            <p:ph type="dt" sz="half" idx="10"/>
          </p:nvPr>
        </p:nvSpPr>
        <p:spPr/>
        <p:txBody>
          <a:bodyPr/>
          <a:lstStyle/>
          <a:p>
            <a:fld id="{95E1A9B2-8816-244C-827E-78CA5327563C}" type="datetime1">
              <a:rPr lang="en-US" smtClean="0"/>
              <a:t>9/4/17</a:t>
            </a:fld>
            <a:endParaRPr lang="en-US"/>
          </a:p>
        </p:txBody>
      </p:sp>
      <p:sp>
        <p:nvSpPr>
          <p:cNvPr id="5" name="Slide Number Placeholder 4"/>
          <p:cNvSpPr>
            <a:spLocks noGrp="1"/>
          </p:cNvSpPr>
          <p:nvPr>
            <p:ph type="sldNum" sz="quarter" idx="12"/>
          </p:nvPr>
        </p:nvSpPr>
        <p:spPr/>
        <p:txBody>
          <a:bodyPr/>
          <a:lstStyle/>
          <a:p>
            <a:fld id="{3CC63E4C-4642-794D-A2FD-70F6B81535F5}" type="slidenum">
              <a:rPr lang="en-US" smtClean="0"/>
              <a:pPr/>
              <a:t>54</a:t>
            </a:fld>
            <a:endParaRPr lang="en-US"/>
          </a:p>
        </p:txBody>
      </p:sp>
      <p:sp>
        <p:nvSpPr>
          <p:cNvPr id="6" name="Footer Placeholder 5"/>
          <p:cNvSpPr>
            <a:spLocks noGrp="1"/>
          </p:cNvSpPr>
          <p:nvPr>
            <p:ph type="ftr" sz="quarter" idx="4294967295"/>
          </p:nvPr>
        </p:nvSpPr>
        <p:spPr>
          <a:xfrm>
            <a:off x="3124200" y="4767265"/>
            <a:ext cx="2895600" cy="273844"/>
          </a:xfrm>
          <a:prstGeom prst="rect">
            <a:avLst/>
          </a:prstGeom>
        </p:spPr>
        <p:txBody>
          <a:bodyPr lIns="68580" tIns="34290" rIns="68580" bIns="34290"/>
          <a:lstStyle/>
          <a:p>
            <a:r>
              <a:rPr lang="en-US" dirty="0" smtClean="0"/>
              <a:t>Fall </a:t>
            </a:r>
            <a:r>
              <a:rPr lang="is-IS" dirty="0" smtClean="0"/>
              <a:t>2017</a:t>
            </a:r>
            <a:r>
              <a:rPr lang="en-US" dirty="0" smtClean="0"/>
              <a:t> - Lecture #3</a:t>
            </a:r>
            <a:endParaRPr lang="en-US" dirty="0"/>
          </a:p>
        </p:txBody>
      </p:sp>
      <p:pic>
        <p:nvPicPr>
          <p:cNvPr id="7" name="Picture 6"/>
          <p:cNvPicPr>
            <a:picLocks noChangeAspect="1"/>
          </p:cNvPicPr>
          <p:nvPr/>
        </p:nvPicPr>
        <p:blipFill>
          <a:blip r:embed="rId2"/>
          <a:stretch>
            <a:fillRect/>
          </a:stretch>
        </p:blipFill>
        <p:spPr>
          <a:xfrm>
            <a:off x="2667000" y="957265"/>
            <a:ext cx="3810000" cy="3810000"/>
          </a:xfrm>
          <a:prstGeom prst="rect">
            <a:avLst/>
          </a:prstGeom>
        </p:spPr>
      </p:pic>
    </p:spTree>
    <p:extLst>
      <p:ext uri="{BB962C8B-B14F-4D97-AF65-F5344CB8AC3E}">
        <p14:creationId xmlns:p14="http://schemas.microsoft.com/office/powerpoint/2010/main" val="175421270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a:stretch>
            <a:fillRect/>
          </a:stretch>
        </p:blipFill>
        <p:spPr>
          <a:xfrm>
            <a:off x="506061" y="167268"/>
            <a:ext cx="7869744" cy="4295555"/>
          </a:xfrm>
          <a:prstGeom prst="rect">
            <a:avLst/>
          </a:prstGeom>
        </p:spPr>
      </p:pic>
      <p:sp>
        <p:nvSpPr>
          <p:cNvPr id="4" name="Date Placeholder 3"/>
          <p:cNvSpPr>
            <a:spLocks noGrp="1"/>
          </p:cNvSpPr>
          <p:nvPr>
            <p:ph type="dt" sz="half" idx="10"/>
          </p:nvPr>
        </p:nvSpPr>
        <p:spPr/>
        <p:txBody>
          <a:bodyPr/>
          <a:lstStyle/>
          <a:p>
            <a:r>
              <a:rPr lang="en-US" smtClean="0"/>
              <a:t>CS 61c</a:t>
            </a:r>
            <a:endParaRPr lang="en-US"/>
          </a:p>
        </p:txBody>
      </p:sp>
      <p:sp>
        <p:nvSpPr>
          <p:cNvPr id="6" name="Slide Number Placeholder 5"/>
          <p:cNvSpPr>
            <a:spLocks noGrp="1"/>
          </p:cNvSpPr>
          <p:nvPr>
            <p:ph type="sldNum" sz="quarter" idx="12"/>
          </p:nvPr>
        </p:nvSpPr>
        <p:spPr/>
        <p:txBody>
          <a:bodyPr/>
          <a:lstStyle/>
          <a:p>
            <a:fld id="{3FF131CF-B26C-E347-9AC9-78212C099DD5}" type="slidenum">
              <a:rPr lang="en-US" smtClean="0"/>
              <a:t>55</a:t>
            </a:fld>
            <a:endParaRPr lang="en-US"/>
          </a:p>
        </p:txBody>
      </p:sp>
      <p:sp>
        <p:nvSpPr>
          <p:cNvPr id="8" name="Rectangle 7"/>
          <p:cNvSpPr/>
          <p:nvPr/>
        </p:nvSpPr>
        <p:spPr>
          <a:xfrm>
            <a:off x="3666107" y="4569641"/>
            <a:ext cx="1935295" cy="369332"/>
          </a:xfrm>
          <a:prstGeom prst="rect">
            <a:avLst/>
          </a:prstGeom>
        </p:spPr>
        <p:txBody>
          <a:bodyPr wrap="none">
            <a:spAutoFit/>
          </a:bodyPr>
          <a:lstStyle/>
          <a:p>
            <a:r>
              <a:rPr lang="en-US" dirty="0"/>
              <a:t>http://</a:t>
            </a:r>
            <a:r>
              <a:rPr lang="en-US" dirty="0" err="1"/>
              <a:t>valgrind.org</a:t>
            </a:r>
            <a:endParaRPr lang="en-US" dirty="0"/>
          </a:p>
        </p:txBody>
      </p:sp>
      <p:sp>
        <p:nvSpPr>
          <p:cNvPr id="9" name="Rectangle 8"/>
          <p:cNvSpPr/>
          <p:nvPr/>
        </p:nvSpPr>
        <p:spPr>
          <a:xfrm>
            <a:off x="6024283" y="4126625"/>
            <a:ext cx="1700821" cy="203328"/>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509428" y="4293921"/>
            <a:ext cx="2528736" cy="182346"/>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p>
            <a:r>
              <a:rPr lang="en-US" smtClean="0"/>
              <a:t>Lecture 4: Memory Management</a:t>
            </a:r>
            <a:endParaRPr lang="en-US"/>
          </a:p>
        </p:txBody>
      </p:sp>
    </p:spTree>
    <p:extLst>
      <p:ext uri="{BB962C8B-B14F-4D97-AF65-F5344CB8AC3E}">
        <p14:creationId xmlns:p14="http://schemas.microsoft.com/office/powerpoint/2010/main" val="74463273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Valgrind</a:t>
            </a:r>
            <a:r>
              <a:rPr lang="en-US" dirty="0" smtClean="0"/>
              <a:t> Example</a:t>
            </a:r>
            <a:endParaRPr lang="en-US" dirty="0"/>
          </a:p>
        </p:txBody>
      </p:sp>
      <p:sp>
        <p:nvSpPr>
          <p:cNvPr id="4" name="Date Placeholder 3"/>
          <p:cNvSpPr>
            <a:spLocks noGrp="1"/>
          </p:cNvSpPr>
          <p:nvPr>
            <p:ph type="dt" sz="half" idx="10"/>
          </p:nvPr>
        </p:nvSpPr>
        <p:spPr/>
        <p:txBody>
          <a:bodyPr/>
          <a:lstStyle/>
          <a:p>
            <a:r>
              <a:rPr lang="en-US" smtClean="0"/>
              <a:t>CS 61c</a:t>
            </a:r>
            <a:endParaRPr lang="en-US"/>
          </a:p>
        </p:txBody>
      </p:sp>
      <p:sp>
        <p:nvSpPr>
          <p:cNvPr id="5" name="Footer Placeholder 4"/>
          <p:cNvSpPr>
            <a:spLocks noGrp="1"/>
          </p:cNvSpPr>
          <p:nvPr>
            <p:ph type="ftr" sz="quarter" idx="11"/>
          </p:nvPr>
        </p:nvSpPr>
        <p:spPr/>
        <p:txBody>
          <a:bodyPr/>
          <a:lstStyle/>
          <a:p>
            <a:r>
              <a:rPr lang="en-US" smtClean="0"/>
              <a:t>Lecture 4: Memory Management</a:t>
            </a:r>
            <a:endParaRPr lang="en-US"/>
          </a:p>
        </p:txBody>
      </p:sp>
      <p:sp>
        <p:nvSpPr>
          <p:cNvPr id="6" name="Slide Number Placeholder 5"/>
          <p:cNvSpPr>
            <a:spLocks noGrp="1"/>
          </p:cNvSpPr>
          <p:nvPr>
            <p:ph type="sldNum" sz="quarter" idx="12"/>
          </p:nvPr>
        </p:nvSpPr>
        <p:spPr/>
        <p:txBody>
          <a:bodyPr/>
          <a:lstStyle/>
          <a:p>
            <a:fld id="{3FF131CF-B26C-E347-9AC9-78212C099DD5}" type="slidenum">
              <a:rPr lang="en-US" smtClean="0"/>
              <a:t>56</a:t>
            </a:fld>
            <a:endParaRPr lang="en-US"/>
          </a:p>
        </p:txBody>
      </p:sp>
      <p:pic>
        <p:nvPicPr>
          <p:cNvPr id="8" name="Content Placeholder 7"/>
          <p:cNvPicPr>
            <a:picLocks noGrp="1" noChangeAspect="1"/>
          </p:cNvPicPr>
          <p:nvPr>
            <p:ph idx="1"/>
          </p:nvPr>
        </p:nvPicPr>
        <p:blipFill>
          <a:blip r:embed="rId2"/>
          <a:stretch>
            <a:fillRect/>
          </a:stretch>
        </p:blipFill>
        <p:spPr>
          <a:xfrm>
            <a:off x="222743" y="1257897"/>
            <a:ext cx="8908327" cy="2360291"/>
          </a:xfrm>
          <a:prstGeom prst="rect">
            <a:avLst/>
          </a:prstGeom>
        </p:spPr>
      </p:pic>
    </p:spTree>
    <p:extLst>
      <p:ext uri="{BB962C8B-B14F-4D97-AF65-F5344CB8AC3E}">
        <p14:creationId xmlns:p14="http://schemas.microsoft.com/office/powerpoint/2010/main" val="30229230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Valgrind</a:t>
            </a:r>
            <a:r>
              <a:rPr lang="en-US" dirty="0" smtClean="0"/>
              <a:t> Output (abbreviated)</a:t>
            </a:r>
            <a:endParaRPr lang="en-US" dirty="0"/>
          </a:p>
        </p:txBody>
      </p:sp>
      <p:sp>
        <p:nvSpPr>
          <p:cNvPr id="3" name="Content Placeholder 2"/>
          <p:cNvSpPr>
            <a:spLocks noGrp="1"/>
          </p:cNvSpPr>
          <p:nvPr>
            <p:ph idx="1"/>
          </p:nvPr>
        </p:nvSpPr>
        <p:spPr>
          <a:xfrm>
            <a:off x="222744" y="814501"/>
            <a:ext cx="8628184" cy="3868164"/>
          </a:xfrm>
        </p:spPr>
        <p:txBody>
          <a:bodyPr>
            <a:noAutofit/>
          </a:bodyPr>
          <a:lstStyle/>
          <a:p>
            <a:pPr marL="0" indent="0">
              <a:lnSpc>
                <a:spcPct val="100000"/>
              </a:lnSpc>
              <a:spcBef>
                <a:spcPts val="0"/>
              </a:spcBef>
              <a:buNone/>
            </a:pPr>
            <a:r>
              <a:rPr lang="en-US" sz="1400" b="1" dirty="0" smtClean="0">
                <a:solidFill>
                  <a:srgbClr val="0070C0"/>
                </a:solidFill>
                <a:latin typeface="Courier" charset="0"/>
                <a:ea typeface="Courier" charset="0"/>
                <a:cs typeface="Courier" charset="0"/>
              </a:rPr>
              <a:t>$ </a:t>
            </a:r>
            <a:r>
              <a:rPr lang="en-US" sz="1400" b="1" dirty="0" err="1" smtClean="0">
                <a:solidFill>
                  <a:srgbClr val="0070C0"/>
                </a:solidFill>
                <a:latin typeface="Courier" charset="0"/>
                <a:ea typeface="Courier" charset="0"/>
                <a:cs typeface="Courier" charset="0"/>
              </a:rPr>
              <a:t>gcc</a:t>
            </a:r>
            <a:r>
              <a:rPr lang="en-US" sz="1400" b="1" dirty="0" smtClean="0">
                <a:solidFill>
                  <a:srgbClr val="0070C0"/>
                </a:solidFill>
                <a:latin typeface="Courier" charset="0"/>
                <a:ea typeface="Courier" charset="0"/>
                <a:cs typeface="Courier" charset="0"/>
              </a:rPr>
              <a:t> </a:t>
            </a:r>
            <a:r>
              <a:rPr lang="en-US" sz="1400" b="1" dirty="0">
                <a:solidFill>
                  <a:srgbClr val="0070C0"/>
                </a:solidFill>
                <a:latin typeface="Courier" charset="0"/>
                <a:ea typeface="Courier" charset="0"/>
                <a:cs typeface="Courier" charset="0"/>
              </a:rPr>
              <a:t>-o test -g -O0 </a:t>
            </a:r>
            <a:r>
              <a:rPr lang="en-US" sz="1400" b="1" dirty="0" err="1">
                <a:solidFill>
                  <a:srgbClr val="0070C0"/>
                </a:solidFill>
                <a:latin typeface="Courier" charset="0"/>
                <a:ea typeface="Courier" charset="0"/>
                <a:cs typeface="Courier" charset="0"/>
              </a:rPr>
              <a:t>test.c</a:t>
            </a:r>
            <a:endParaRPr lang="en-US" sz="1400" b="1" dirty="0">
              <a:solidFill>
                <a:srgbClr val="0070C0"/>
              </a:solidFill>
              <a:latin typeface="Courier" charset="0"/>
              <a:ea typeface="Courier" charset="0"/>
              <a:cs typeface="Courier" charset="0"/>
            </a:endParaRPr>
          </a:p>
          <a:p>
            <a:pPr marL="0" indent="0">
              <a:lnSpc>
                <a:spcPct val="100000"/>
              </a:lnSpc>
              <a:spcBef>
                <a:spcPts val="0"/>
              </a:spcBef>
              <a:buNone/>
            </a:pPr>
            <a:r>
              <a:rPr lang="en-US" sz="1400" b="1" dirty="0" smtClean="0">
                <a:solidFill>
                  <a:srgbClr val="0070C0"/>
                </a:solidFill>
                <a:latin typeface="Courier" charset="0"/>
                <a:ea typeface="Courier" charset="0"/>
                <a:cs typeface="Courier" charset="0"/>
              </a:rPr>
              <a:t>$ </a:t>
            </a:r>
            <a:r>
              <a:rPr lang="en-US" sz="1400" b="1" dirty="0" err="1">
                <a:solidFill>
                  <a:srgbClr val="0070C0"/>
                </a:solidFill>
                <a:latin typeface="Courier" charset="0"/>
                <a:ea typeface="Courier" charset="0"/>
                <a:cs typeface="Courier" charset="0"/>
              </a:rPr>
              <a:t>valgrind</a:t>
            </a:r>
            <a:r>
              <a:rPr lang="en-US" sz="1400" b="1" dirty="0">
                <a:solidFill>
                  <a:srgbClr val="0070C0"/>
                </a:solidFill>
                <a:latin typeface="Courier" charset="0"/>
                <a:ea typeface="Courier" charset="0"/>
                <a:cs typeface="Courier" charset="0"/>
              </a:rPr>
              <a:t> --leak-check=yes ./test</a:t>
            </a:r>
          </a:p>
          <a:p>
            <a:pPr marL="0" indent="0">
              <a:lnSpc>
                <a:spcPct val="100000"/>
              </a:lnSpc>
              <a:spcBef>
                <a:spcPts val="0"/>
              </a:spcBef>
              <a:buNone/>
            </a:pPr>
            <a:r>
              <a:rPr lang="en-US" sz="1400" dirty="0" smtClean="0">
                <a:latin typeface="Courier" charset="0"/>
                <a:ea typeface="Courier" charset="0"/>
                <a:cs typeface="Courier" charset="0"/>
              </a:rPr>
              <a:t>==8724== </a:t>
            </a:r>
            <a:r>
              <a:rPr lang="en-US" sz="1400" dirty="0" err="1" smtClean="0">
                <a:latin typeface="Courier" charset="0"/>
                <a:ea typeface="Courier" charset="0"/>
                <a:cs typeface="Courier" charset="0"/>
              </a:rPr>
              <a:t>Memcheck</a:t>
            </a:r>
            <a:r>
              <a:rPr lang="en-US" sz="1400" dirty="0" smtClean="0">
                <a:latin typeface="Courier" charset="0"/>
                <a:ea typeface="Courier" charset="0"/>
                <a:cs typeface="Courier" charset="0"/>
              </a:rPr>
              <a:t>, a memory error detector</a:t>
            </a:r>
          </a:p>
          <a:p>
            <a:pPr marL="0" indent="0">
              <a:lnSpc>
                <a:spcPct val="100000"/>
              </a:lnSpc>
              <a:spcBef>
                <a:spcPts val="0"/>
              </a:spcBef>
              <a:buNone/>
            </a:pPr>
            <a:r>
              <a:rPr lang="fi-FI" sz="1400" dirty="0" smtClean="0">
                <a:latin typeface="Courier" charset="0"/>
                <a:ea typeface="Courier" charset="0"/>
                <a:cs typeface="Courier" charset="0"/>
              </a:rPr>
              <a:t>==8724== </a:t>
            </a:r>
          </a:p>
          <a:p>
            <a:pPr marL="0" indent="0">
              <a:lnSpc>
                <a:spcPct val="100000"/>
              </a:lnSpc>
              <a:spcBef>
                <a:spcPts val="0"/>
              </a:spcBef>
              <a:buNone/>
            </a:pPr>
            <a:r>
              <a:rPr lang="fi-FI" sz="1400" dirty="0" smtClean="0">
                <a:latin typeface="Courier" charset="0"/>
                <a:ea typeface="Courier" charset="0"/>
                <a:cs typeface="Courier" charset="0"/>
              </a:rPr>
              <a:t>==</a:t>
            </a:r>
            <a:r>
              <a:rPr lang="fi-FI" sz="1400" dirty="0">
                <a:latin typeface="Courier" charset="0"/>
                <a:ea typeface="Courier" charset="0"/>
                <a:cs typeface="Courier" charset="0"/>
              </a:rPr>
              <a:t>8724== </a:t>
            </a:r>
            <a:r>
              <a:rPr lang="fi-FI" sz="1400" dirty="0" err="1">
                <a:solidFill>
                  <a:srgbClr val="FF0000"/>
                </a:solidFill>
                <a:latin typeface="Courier" charset="0"/>
                <a:ea typeface="Courier" charset="0"/>
                <a:cs typeface="Courier" charset="0"/>
              </a:rPr>
              <a:t>Invalid</a:t>
            </a:r>
            <a:r>
              <a:rPr lang="fi-FI" sz="1400" dirty="0">
                <a:solidFill>
                  <a:srgbClr val="FF0000"/>
                </a:solidFill>
                <a:latin typeface="Courier" charset="0"/>
                <a:ea typeface="Courier" charset="0"/>
                <a:cs typeface="Courier" charset="0"/>
              </a:rPr>
              <a:t> </a:t>
            </a:r>
            <a:r>
              <a:rPr lang="fi-FI" sz="1400" dirty="0" err="1">
                <a:solidFill>
                  <a:srgbClr val="FF0000"/>
                </a:solidFill>
                <a:latin typeface="Courier" charset="0"/>
                <a:ea typeface="Courier" charset="0"/>
                <a:cs typeface="Courier" charset="0"/>
              </a:rPr>
              <a:t>write</a:t>
            </a:r>
            <a:r>
              <a:rPr lang="fi-FI" sz="1400" dirty="0">
                <a:solidFill>
                  <a:srgbClr val="FF0000"/>
                </a:solidFill>
                <a:latin typeface="Courier" charset="0"/>
                <a:ea typeface="Courier" charset="0"/>
                <a:cs typeface="Courier" charset="0"/>
              </a:rPr>
              <a:t> of </a:t>
            </a:r>
            <a:r>
              <a:rPr lang="fi-FI" sz="1400" dirty="0" err="1">
                <a:solidFill>
                  <a:srgbClr val="FF0000"/>
                </a:solidFill>
                <a:latin typeface="Courier" charset="0"/>
                <a:ea typeface="Courier" charset="0"/>
                <a:cs typeface="Courier" charset="0"/>
              </a:rPr>
              <a:t>size</a:t>
            </a:r>
            <a:r>
              <a:rPr lang="fi-FI" sz="1400" dirty="0">
                <a:solidFill>
                  <a:srgbClr val="FF0000"/>
                </a:solidFill>
                <a:latin typeface="Courier" charset="0"/>
                <a:ea typeface="Courier" charset="0"/>
                <a:cs typeface="Courier" charset="0"/>
              </a:rPr>
              <a:t> 4</a:t>
            </a:r>
          </a:p>
          <a:p>
            <a:pPr marL="0" indent="0">
              <a:lnSpc>
                <a:spcPct val="100000"/>
              </a:lnSpc>
              <a:spcBef>
                <a:spcPts val="0"/>
              </a:spcBef>
              <a:buNone/>
            </a:pPr>
            <a:r>
              <a:rPr lang="ro-RO" sz="1400" dirty="0">
                <a:latin typeface="Courier" charset="0"/>
                <a:ea typeface="Courier" charset="0"/>
                <a:cs typeface="Courier" charset="0"/>
              </a:rPr>
              <a:t>==8724==    </a:t>
            </a:r>
            <a:r>
              <a:rPr lang="ro-RO" sz="1400" dirty="0">
                <a:solidFill>
                  <a:srgbClr val="FF0000"/>
                </a:solidFill>
                <a:latin typeface="Courier" charset="0"/>
                <a:ea typeface="Courier" charset="0"/>
                <a:cs typeface="Courier" charset="0"/>
              </a:rPr>
              <a:t>at 0x100000F5C: f (test.c:5)</a:t>
            </a:r>
          </a:p>
          <a:p>
            <a:pPr marL="0" indent="0">
              <a:lnSpc>
                <a:spcPct val="100000"/>
              </a:lnSpc>
              <a:spcBef>
                <a:spcPts val="0"/>
              </a:spcBef>
              <a:buNone/>
            </a:pPr>
            <a:r>
              <a:rPr lang="en-US" sz="1400" dirty="0">
                <a:latin typeface="Courier" charset="0"/>
                <a:ea typeface="Courier" charset="0"/>
                <a:cs typeface="Courier" charset="0"/>
              </a:rPr>
              <a:t>==8724==    by 0x100000F83: main (test.c:9)</a:t>
            </a:r>
          </a:p>
          <a:p>
            <a:pPr marL="0" indent="0">
              <a:lnSpc>
                <a:spcPct val="100000"/>
              </a:lnSpc>
              <a:spcBef>
                <a:spcPts val="0"/>
              </a:spcBef>
              <a:buNone/>
            </a:pPr>
            <a:r>
              <a:rPr lang="fi-FI" sz="1400" dirty="0" smtClean="0">
                <a:latin typeface="Courier" charset="0"/>
                <a:ea typeface="Courier" charset="0"/>
                <a:cs typeface="Courier" charset="0"/>
              </a:rPr>
              <a:t>==</a:t>
            </a:r>
            <a:r>
              <a:rPr lang="fi-FI" sz="1400" dirty="0">
                <a:latin typeface="Courier" charset="0"/>
                <a:ea typeface="Courier" charset="0"/>
                <a:cs typeface="Courier" charset="0"/>
              </a:rPr>
              <a:t>8724== </a:t>
            </a:r>
          </a:p>
          <a:p>
            <a:pPr marL="0" indent="0">
              <a:lnSpc>
                <a:spcPct val="100000"/>
              </a:lnSpc>
              <a:spcBef>
                <a:spcPts val="0"/>
              </a:spcBef>
              <a:buNone/>
            </a:pPr>
            <a:r>
              <a:rPr lang="en-US" sz="1400" dirty="0">
                <a:latin typeface="Courier" charset="0"/>
                <a:ea typeface="Courier" charset="0"/>
                <a:cs typeface="Courier" charset="0"/>
              </a:rPr>
              <a:t>==8724== HEAP SUMMARY:</a:t>
            </a:r>
          </a:p>
          <a:p>
            <a:pPr marL="0" indent="0">
              <a:lnSpc>
                <a:spcPct val="100000"/>
              </a:lnSpc>
              <a:spcBef>
                <a:spcPts val="0"/>
              </a:spcBef>
              <a:buNone/>
            </a:pPr>
            <a:r>
              <a:rPr lang="fi-FI" sz="1400" dirty="0" smtClean="0">
                <a:latin typeface="Courier" charset="0"/>
                <a:ea typeface="Courier" charset="0"/>
                <a:cs typeface="Courier" charset="0"/>
              </a:rPr>
              <a:t>==</a:t>
            </a:r>
            <a:r>
              <a:rPr lang="fi-FI" sz="1400" dirty="0">
                <a:latin typeface="Courier" charset="0"/>
                <a:ea typeface="Courier" charset="0"/>
                <a:cs typeface="Courier" charset="0"/>
              </a:rPr>
              <a:t>8724== </a:t>
            </a:r>
          </a:p>
          <a:p>
            <a:pPr marL="0" indent="0">
              <a:lnSpc>
                <a:spcPct val="100000"/>
              </a:lnSpc>
              <a:spcBef>
                <a:spcPts val="0"/>
              </a:spcBef>
              <a:buNone/>
            </a:pPr>
            <a:r>
              <a:rPr lang="fi-FI" sz="1400" dirty="0">
                <a:latin typeface="Courier" charset="0"/>
                <a:ea typeface="Courier" charset="0"/>
                <a:cs typeface="Courier" charset="0"/>
              </a:rPr>
              <a:t>==8724== </a:t>
            </a:r>
            <a:r>
              <a:rPr lang="fi-FI" sz="1400" dirty="0">
                <a:solidFill>
                  <a:srgbClr val="FF0000"/>
                </a:solidFill>
                <a:latin typeface="Courier" charset="0"/>
                <a:ea typeface="Courier" charset="0"/>
                <a:cs typeface="Courier" charset="0"/>
              </a:rPr>
              <a:t>40 </a:t>
            </a:r>
            <a:r>
              <a:rPr lang="fi-FI" sz="1400" dirty="0" err="1">
                <a:solidFill>
                  <a:srgbClr val="FF0000"/>
                </a:solidFill>
                <a:latin typeface="Courier" charset="0"/>
                <a:ea typeface="Courier" charset="0"/>
                <a:cs typeface="Courier" charset="0"/>
              </a:rPr>
              <a:t>bytes</a:t>
            </a:r>
            <a:r>
              <a:rPr lang="fi-FI" sz="1400" dirty="0">
                <a:solidFill>
                  <a:srgbClr val="FF0000"/>
                </a:solidFill>
                <a:latin typeface="Courier" charset="0"/>
                <a:ea typeface="Courier" charset="0"/>
                <a:cs typeface="Courier" charset="0"/>
              </a:rPr>
              <a:t> in 1 </a:t>
            </a:r>
            <a:r>
              <a:rPr lang="fi-FI" sz="1400" dirty="0" err="1">
                <a:solidFill>
                  <a:srgbClr val="FF0000"/>
                </a:solidFill>
                <a:latin typeface="Courier" charset="0"/>
                <a:ea typeface="Courier" charset="0"/>
                <a:cs typeface="Courier" charset="0"/>
              </a:rPr>
              <a:t>blocks</a:t>
            </a:r>
            <a:r>
              <a:rPr lang="fi-FI" sz="1400" dirty="0">
                <a:solidFill>
                  <a:srgbClr val="FF0000"/>
                </a:solidFill>
                <a:latin typeface="Courier" charset="0"/>
                <a:ea typeface="Courier" charset="0"/>
                <a:cs typeface="Courier" charset="0"/>
              </a:rPr>
              <a:t> </a:t>
            </a:r>
            <a:r>
              <a:rPr lang="fi-FI" sz="1400" dirty="0" err="1">
                <a:solidFill>
                  <a:srgbClr val="FF0000"/>
                </a:solidFill>
                <a:latin typeface="Courier" charset="0"/>
                <a:ea typeface="Courier" charset="0"/>
                <a:cs typeface="Courier" charset="0"/>
              </a:rPr>
              <a:t>are</a:t>
            </a:r>
            <a:r>
              <a:rPr lang="fi-FI" sz="1400" dirty="0">
                <a:solidFill>
                  <a:srgbClr val="FF0000"/>
                </a:solidFill>
                <a:latin typeface="Courier" charset="0"/>
                <a:ea typeface="Courier" charset="0"/>
                <a:cs typeface="Courier" charset="0"/>
              </a:rPr>
              <a:t> </a:t>
            </a:r>
            <a:r>
              <a:rPr lang="fi-FI" sz="1400" dirty="0" err="1">
                <a:solidFill>
                  <a:srgbClr val="FF0000"/>
                </a:solidFill>
                <a:latin typeface="Courier" charset="0"/>
                <a:ea typeface="Courier" charset="0"/>
                <a:cs typeface="Courier" charset="0"/>
              </a:rPr>
              <a:t>definitely</a:t>
            </a:r>
            <a:r>
              <a:rPr lang="fi-FI" sz="1400" dirty="0">
                <a:solidFill>
                  <a:srgbClr val="FF0000"/>
                </a:solidFill>
                <a:latin typeface="Courier" charset="0"/>
                <a:ea typeface="Courier" charset="0"/>
                <a:cs typeface="Courier" charset="0"/>
              </a:rPr>
              <a:t> </a:t>
            </a:r>
            <a:r>
              <a:rPr lang="fi-FI" sz="1400" dirty="0" err="1" smtClean="0">
                <a:solidFill>
                  <a:srgbClr val="FF0000"/>
                </a:solidFill>
                <a:latin typeface="Courier" charset="0"/>
                <a:ea typeface="Courier" charset="0"/>
                <a:cs typeface="Courier" charset="0"/>
              </a:rPr>
              <a:t>lost</a:t>
            </a:r>
            <a:r>
              <a:rPr lang="fi-FI" sz="1400" dirty="0" smtClean="0">
                <a:solidFill>
                  <a:srgbClr val="FF0000"/>
                </a:solidFill>
                <a:latin typeface="Courier" charset="0"/>
                <a:ea typeface="Courier" charset="0"/>
                <a:cs typeface="Courier" charset="0"/>
              </a:rPr>
              <a:t> </a:t>
            </a:r>
            <a:r>
              <a:rPr lang="is-IS" sz="1400" dirty="0" smtClean="0">
                <a:solidFill>
                  <a:srgbClr val="FF0000"/>
                </a:solidFill>
                <a:latin typeface="Courier" charset="0"/>
                <a:ea typeface="Courier" charset="0"/>
                <a:cs typeface="Courier" charset="0"/>
              </a:rPr>
              <a:t>…</a:t>
            </a:r>
            <a:endParaRPr lang="fi-FI" sz="1400" dirty="0">
              <a:solidFill>
                <a:srgbClr val="FF0000"/>
              </a:solidFill>
              <a:latin typeface="Courier" charset="0"/>
              <a:ea typeface="Courier" charset="0"/>
              <a:cs typeface="Courier" charset="0"/>
            </a:endParaRPr>
          </a:p>
          <a:p>
            <a:pPr marL="0" indent="0">
              <a:lnSpc>
                <a:spcPct val="100000"/>
              </a:lnSpc>
              <a:spcBef>
                <a:spcPts val="0"/>
              </a:spcBef>
              <a:buNone/>
            </a:pPr>
            <a:r>
              <a:rPr lang="fi-FI" sz="1400" dirty="0">
                <a:latin typeface="Courier" charset="0"/>
                <a:ea typeface="Courier" charset="0"/>
                <a:cs typeface="Courier" charset="0"/>
              </a:rPr>
              <a:t>==8724==    at 0x100008EBB: </a:t>
            </a:r>
            <a:r>
              <a:rPr lang="fi-FI" sz="1400" dirty="0" err="1">
                <a:latin typeface="Courier" charset="0"/>
                <a:ea typeface="Courier" charset="0"/>
                <a:cs typeface="Courier" charset="0"/>
              </a:rPr>
              <a:t>malloc</a:t>
            </a:r>
            <a:r>
              <a:rPr lang="fi-FI" sz="1400" dirty="0">
                <a:latin typeface="Courier" charset="0"/>
                <a:ea typeface="Courier" charset="0"/>
                <a:cs typeface="Courier" charset="0"/>
              </a:rPr>
              <a:t> </a:t>
            </a:r>
            <a:r>
              <a:rPr lang="is-IS" sz="1400" dirty="0" smtClean="0">
                <a:latin typeface="Courier" charset="0"/>
                <a:ea typeface="Courier" charset="0"/>
                <a:cs typeface="Courier" charset="0"/>
              </a:rPr>
              <a:t>…</a:t>
            </a:r>
            <a:endParaRPr lang="fi-FI" sz="1400" dirty="0">
              <a:latin typeface="Courier" charset="0"/>
              <a:ea typeface="Courier" charset="0"/>
              <a:cs typeface="Courier" charset="0"/>
            </a:endParaRPr>
          </a:p>
          <a:p>
            <a:pPr marL="0" indent="0">
              <a:lnSpc>
                <a:spcPct val="100000"/>
              </a:lnSpc>
              <a:spcBef>
                <a:spcPts val="0"/>
              </a:spcBef>
              <a:buNone/>
            </a:pPr>
            <a:r>
              <a:rPr lang="pl-PL" sz="1400" dirty="0">
                <a:latin typeface="Courier" charset="0"/>
                <a:ea typeface="Courier" charset="0"/>
                <a:cs typeface="Courier" charset="0"/>
              </a:rPr>
              <a:t>==8724==    </a:t>
            </a:r>
            <a:r>
              <a:rPr lang="pl-PL" sz="1400" dirty="0">
                <a:solidFill>
                  <a:srgbClr val="FF0000"/>
                </a:solidFill>
                <a:latin typeface="Courier" charset="0"/>
                <a:ea typeface="Courier" charset="0"/>
                <a:cs typeface="Courier" charset="0"/>
              </a:rPr>
              <a:t>by 0x100000F53: f (test.c:4)</a:t>
            </a:r>
          </a:p>
          <a:p>
            <a:pPr marL="0" indent="0">
              <a:lnSpc>
                <a:spcPct val="100000"/>
              </a:lnSpc>
              <a:spcBef>
                <a:spcPts val="0"/>
              </a:spcBef>
              <a:buNone/>
            </a:pPr>
            <a:r>
              <a:rPr lang="en-US" sz="1400" dirty="0">
                <a:latin typeface="Courier" charset="0"/>
                <a:ea typeface="Courier" charset="0"/>
                <a:cs typeface="Courier" charset="0"/>
              </a:rPr>
              <a:t>==8724==    by 0x100000F83: main (test.c:9)</a:t>
            </a:r>
          </a:p>
          <a:p>
            <a:pPr marL="0" indent="0">
              <a:lnSpc>
                <a:spcPct val="100000"/>
              </a:lnSpc>
              <a:spcBef>
                <a:spcPts val="0"/>
              </a:spcBef>
              <a:buNone/>
            </a:pPr>
            <a:r>
              <a:rPr lang="fi-FI" sz="1400" dirty="0">
                <a:latin typeface="Courier" charset="0"/>
                <a:ea typeface="Courier" charset="0"/>
                <a:cs typeface="Courier" charset="0"/>
              </a:rPr>
              <a:t>==8724== </a:t>
            </a:r>
          </a:p>
          <a:p>
            <a:pPr marL="0" indent="0">
              <a:lnSpc>
                <a:spcPct val="100000"/>
              </a:lnSpc>
              <a:spcBef>
                <a:spcPts val="0"/>
              </a:spcBef>
              <a:buNone/>
            </a:pPr>
            <a:r>
              <a:rPr lang="tr-TR" sz="1400" dirty="0" smtClean="0">
                <a:latin typeface="Courier" charset="0"/>
                <a:ea typeface="Courier" charset="0"/>
                <a:cs typeface="Courier" charset="0"/>
              </a:rPr>
              <a:t>==</a:t>
            </a:r>
            <a:r>
              <a:rPr lang="tr-TR" sz="1400" dirty="0">
                <a:latin typeface="Courier" charset="0"/>
                <a:ea typeface="Courier" charset="0"/>
                <a:cs typeface="Courier" charset="0"/>
              </a:rPr>
              <a:t>8724== LEAK SUMMARY:</a:t>
            </a:r>
          </a:p>
          <a:p>
            <a:pPr marL="0" indent="0">
              <a:lnSpc>
                <a:spcPct val="100000"/>
              </a:lnSpc>
              <a:spcBef>
                <a:spcPts val="0"/>
              </a:spcBef>
              <a:buNone/>
            </a:pPr>
            <a:r>
              <a:rPr lang="tr-TR" sz="1400" dirty="0">
                <a:latin typeface="Courier" charset="0"/>
                <a:ea typeface="Courier" charset="0"/>
                <a:cs typeface="Courier" charset="0"/>
              </a:rPr>
              <a:t>==8724==    </a:t>
            </a:r>
            <a:r>
              <a:rPr lang="tr-TR" sz="1400" dirty="0" err="1">
                <a:latin typeface="Courier" charset="0"/>
                <a:ea typeface="Courier" charset="0"/>
                <a:cs typeface="Courier" charset="0"/>
              </a:rPr>
              <a:t>definitely</a:t>
            </a:r>
            <a:r>
              <a:rPr lang="tr-TR" sz="1400" dirty="0">
                <a:latin typeface="Courier" charset="0"/>
                <a:ea typeface="Courier" charset="0"/>
                <a:cs typeface="Courier" charset="0"/>
              </a:rPr>
              <a:t> </a:t>
            </a:r>
            <a:r>
              <a:rPr lang="tr-TR" sz="1400" dirty="0" err="1">
                <a:latin typeface="Courier" charset="0"/>
                <a:ea typeface="Courier" charset="0"/>
                <a:cs typeface="Courier" charset="0"/>
              </a:rPr>
              <a:t>lost</a:t>
            </a:r>
            <a:r>
              <a:rPr lang="tr-TR" sz="1400" dirty="0">
                <a:latin typeface="Courier" charset="0"/>
                <a:ea typeface="Courier" charset="0"/>
                <a:cs typeface="Courier" charset="0"/>
              </a:rPr>
              <a:t>: 40 </a:t>
            </a:r>
            <a:r>
              <a:rPr lang="tr-TR" sz="1400" dirty="0" err="1">
                <a:latin typeface="Courier" charset="0"/>
                <a:ea typeface="Courier" charset="0"/>
                <a:cs typeface="Courier" charset="0"/>
              </a:rPr>
              <a:t>bytes</a:t>
            </a:r>
            <a:r>
              <a:rPr lang="tr-TR" sz="1400" dirty="0">
                <a:latin typeface="Courier" charset="0"/>
                <a:ea typeface="Courier" charset="0"/>
                <a:cs typeface="Courier" charset="0"/>
              </a:rPr>
              <a:t> in 1 </a:t>
            </a:r>
            <a:r>
              <a:rPr lang="tr-TR" sz="1400" dirty="0" err="1">
                <a:latin typeface="Courier" charset="0"/>
                <a:ea typeface="Courier" charset="0"/>
                <a:cs typeface="Courier" charset="0"/>
              </a:rPr>
              <a:t>blocks</a:t>
            </a:r>
            <a:endParaRPr lang="tr-TR" sz="1400" dirty="0">
              <a:latin typeface="Courier" charset="0"/>
              <a:ea typeface="Courier" charset="0"/>
              <a:cs typeface="Courier" charset="0"/>
            </a:endParaRPr>
          </a:p>
          <a:p>
            <a:pPr marL="0" indent="0">
              <a:lnSpc>
                <a:spcPct val="100000"/>
              </a:lnSpc>
              <a:spcBef>
                <a:spcPts val="0"/>
              </a:spcBef>
              <a:buNone/>
            </a:pPr>
            <a:r>
              <a:rPr lang="tr-TR" sz="1400" dirty="0">
                <a:latin typeface="Courier" charset="0"/>
                <a:ea typeface="Courier" charset="0"/>
                <a:cs typeface="Courier" charset="0"/>
              </a:rPr>
              <a:t>==8724==    </a:t>
            </a:r>
            <a:r>
              <a:rPr lang="tr-TR" sz="1400" dirty="0" err="1">
                <a:latin typeface="Courier" charset="0"/>
                <a:ea typeface="Courier" charset="0"/>
                <a:cs typeface="Courier" charset="0"/>
              </a:rPr>
              <a:t>indirectly</a:t>
            </a:r>
            <a:r>
              <a:rPr lang="tr-TR" sz="1400" dirty="0">
                <a:latin typeface="Courier" charset="0"/>
                <a:ea typeface="Courier" charset="0"/>
                <a:cs typeface="Courier" charset="0"/>
              </a:rPr>
              <a:t> </a:t>
            </a:r>
            <a:r>
              <a:rPr lang="tr-TR" sz="1400" dirty="0" err="1">
                <a:latin typeface="Courier" charset="0"/>
                <a:ea typeface="Courier" charset="0"/>
                <a:cs typeface="Courier" charset="0"/>
              </a:rPr>
              <a:t>lost</a:t>
            </a:r>
            <a:r>
              <a:rPr lang="tr-TR" sz="1400" dirty="0">
                <a:latin typeface="Courier" charset="0"/>
                <a:ea typeface="Courier" charset="0"/>
                <a:cs typeface="Courier" charset="0"/>
              </a:rPr>
              <a:t>: 0 </a:t>
            </a:r>
            <a:r>
              <a:rPr lang="tr-TR" sz="1400" dirty="0" err="1">
                <a:latin typeface="Courier" charset="0"/>
                <a:ea typeface="Courier" charset="0"/>
                <a:cs typeface="Courier" charset="0"/>
              </a:rPr>
              <a:t>bytes</a:t>
            </a:r>
            <a:r>
              <a:rPr lang="tr-TR" sz="1400" dirty="0">
                <a:latin typeface="Courier" charset="0"/>
                <a:ea typeface="Courier" charset="0"/>
                <a:cs typeface="Courier" charset="0"/>
              </a:rPr>
              <a:t> in 0 </a:t>
            </a:r>
            <a:r>
              <a:rPr lang="tr-TR" sz="1400" dirty="0" err="1" smtClean="0">
                <a:latin typeface="Courier" charset="0"/>
                <a:ea typeface="Courier" charset="0"/>
                <a:cs typeface="Courier" charset="0"/>
              </a:rPr>
              <a:t>blocks</a:t>
            </a:r>
            <a:endParaRPr lang="tr-TR" sz="1400" dirty="0">
              <a:latin typeface="Courier" charset="0"/>
              <a:ea typeface="Courier" charset="0"/>
              <a:cs typeface="Courier" charset="0"/>
            </a:endParaRPr>
          </a:p>
        </p:txBody>
      </p:sp>
      <p:sp>
        <p:nvSpPr>
          <p:cNvPr id="4" name="Date Placeholder 3"/>
          <p:cNvSpPr>
            <a:spLocks noGrp="1"/>
          </p:cNvSpPr>
          <p:nvPr>
            <p:ph type="dt" sz="half" idx="10"/>
          </p:nvPr>
        </p:nvSpPr>
        <p:spPr/>
        <p:txBody>
          <a:bodyPr/>
          <a:lstStyle/>
          <a:p>
            <a:r>
              <a:rPr lang="en-US" smtClean="0"/>
              <a:t>CS 61c</a:t>
            </a:r>
            <a:endParaRPr lang="en-US"/>
          </a:p>
        </p:txBody>
      </p:sp>
      <p:sp>
        <p:nvSpPr>
          <p:cNvPr id="5" name="Footer Placeholder 4"/>
          <p:cNvSpPr>
            <a:spLocks noGrp="1"/>
          </p:cNvSpPr>
          <p:nvPr>
            <p:ph type="ftr" sz="quarter" idx="11"/>
          </p:nvPr>
        </p:nvSpPr>
        <p:spPr/>
        <p:txBody>
          <a:bodyPr/>
          <a:lstStyle/>
          <a:p>
            <a:r>
              <a:rPr lang="en-US" smtClean="0"/>
              <a:t>Lecture 4: Memory Management</a:t>
            </a:r>
            <a:endParaRPr lang="en-US"/>
          </a:p>
        </p:txBody>
      </p:sp>
      <p:sp>
        <p:nvSpPr>
          <p:cNvPr id="6" name="Slide Number Placeholder 5"/>
          <p:cNvSpPr>
            <a:spLocks noGrp="1"/>
          </p:cNvSpPr>
          <p:nvPr>
            <p:ph type="sldNum" sz="quarter" idx="12"/>
          </p:nvPr>
        </p:nvSpPr>
        <p:spPr/>
        <p:txBody>
          <a:bodyPr/>
          <a:lstStyle/>
          <a:p>
            <a:fld id="{3FF131CF-B26C-E347-9AC9-78212C099DD5}" type="slidenum">
              <a:rPr lang="en-US" smtClean="0"/>
              <a:t>57</a:t>
            </a:fld>
            <a:endParaRPr lang="en-US"/>
          </a:p>
        </p:txBody>
      </p:sp>
    </p:spTree>
    <p:extLst>
      <p:ext uri="{BB962C8B-B14F-4D97-AF65-F5344CB8AC3E}">
        <p14:creationId xmlns:p14="http://schemas.microsoft.com/office/powerpoint/2010/main" val="39492606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Classification of Bugs</a:t>
            </a:r>
            <a:endParaRPr lang="en-US" dirty="0"/>
          </a:p>
        </p:txBody>
      </p:sp>
      <p:sp>
        <p:nvSpPr>
          <p:cNvPr id="7" name="Text Placeholder 6"/>
          <p:cNvSpPr>
            <a:spLocks noGrp="1"/>
          </p:cNvSpPr>
          <p:nvPr>
            <p:ph type="body" idx="1"/>
          </p:nvPr>
        </p:nvSpPr>
        <p:spPr>
          <a:xfrm>
            <a:off x="222744" y="809063"/>
            <a:ext cx="4275443" cy="437829"/>
          </a:xfrm>
        </p:spPr>
        <p:txBody>
          <a:bodyPr/>
          <a:lstStyle/>
          <a:p>
            <a:r>
              <a:rPr lang="en-US" dirty="0" err="1" smtClean="0"/>
              <a:t>Bohrbugs</a:t>
            </a:r>
            <a:endParaRPr lang="en-US" dirty="0"/>
          </a:p>
        </p:txBody>
      </p:sp>
      <p:sp>
        <p:nvSpPr>
          <p:cNvPr id="8" name="Content Placeholder 7"/>
          <p:cNvSpPr>
            <a:spLocks noGrp="1"/>
          </p:cNvSpPr>
          <p:nvPr>
            <p:ph sz="half" idx="2"/>
          </p:nvPr>
        </p:nvSpPr>
        <p:spPr>
          <a:xfrm>
            <a:off x="222739" y="1450901"/>
            <a:ext cx="4342822" cy="2943546"/>
          </a:xfrm>
        </p:spPr>
        <p:txBody>
          <a:bodyPr>
            <a:normAutofit/>
          </a:bodyPr>
          <a:lstStyle/>
          <a:p>
            <a:r>
              <a:rPr lang="en-US" sz="2000" dirty="0" smtClean="0"/>
              <a:t>Executing faulty code produces error</a:t>
            </a:r>
          </a:p>
          <a:p>
            <a:pPr lvl="1"/>
            <a:r>
              <a:rPr lang="en-US" sz="1800" dirty="0" smtClean="0"/>
              <a:t>syntax errors</a:t>
            </a:r>
          </a:p>
          <a:p>
            <a:pPr lvl="1"/>
            <a:r>
              <a:rPr lang="en-US" sz="1800" dirty="0" smtClean="0"/>
              <a:t>algorithmic errors (e.g. sort)</a:t>
            </a:r>
          </a:p>
          <a:p>
            <a:pPr lvl="1"/>
            <a:r>
              <a:rPr lang="en-US" sz="1800" dirty="0" smtClean="0"/>
              <a:t>dereferencing NULL</a:t>
            </a:r>
          </a:p>
          <a:p>
            <a:r>
              <a:rPr lang="en-US" sz="2000" dirty="0" smtClean="0"/>
              <a:t>“Easily” reproducible</a:t>
            </a:r>
          </a:p>
          <a:p>
            <a:r>
              <a:rPr lang="en-US" sz="2000" dirty="0" smtClean="0"/>
              <a:t>Diagnose with standard debugging tools, e.g. </a:t>
            </a:r>
            <a:r>
              <a:rPr lang="en-US" sz="2000" dirty="0" err="1" smtClean="0"/>
              <a:t>gdb</a:t>
            </a:r>
            <a:endParaRPr lang="en-US" sz="2000" dirty="0"/>
          </a:p>
        </p:txBody>
      </p:sp>
      <p:sp>
        <p:nvSpPr>
          <p:cNvPr id="9" name="Text Placeholder 8"/>
          <p:cNvSpPr>
            <a:spLocks noGrp="1"/>
          </p:cNvSpPr>
          <p:nvPr>
            <p:ph type="body" sz="quarter" idx="3"/>
          </p:nvPr>
        </p:nvSpPr>
        <p:spPr>
          <a:xfrm>
            <a:off x="4629151" y="809063"/>
            <a:ext cx="4221773" cy="437829"/>
          </a:xfrm>
        </p:spPr>
        <p:txBody>
          <a:bodyPr/>
          <a:lstStyle/>
          <a:p>
            <a:r>
              <a:rPr lang="en-US" dirty="0" smtClean="0"/>
              <a:t>Heisenbugs</a:t>
            </a:r>
            <a:endParaRPr lang="en-US" dirty="0"/>
          </a:p>
        </p:txBody>
      </p:sp>
      <p:sp>
        <p:nvSpPr>
          <p:cNvPr id="10" name="Content Placeholder 9"/>
          <p:cNvSpPr>
            <a:spLocks noGrp="1"/>
          </p:cNvSpPr>
          <p:nvPr>
            <p:ph sz="quarter" idx="4"/>
          </p:nvPr>
        </p:nvSpPr>
        <p:spPr>
          <a:xfrm>
            <a:off x="4629151" y="1450901"/>
            <a:ext cx="4221773" cy="2943546"/>
          </a:xfrm>
        </p:spPr>
        <p:txBody>
          <a:bodyPr>
            <a:normAutofit fontScale="92500" lnSpcReduction="10000"/>
          </a:bodyPr>
          <a:lstStyle/>
          <a:p>
            <a:r>
              <a:rPr lang="en-US" sz="2000" dirty="0" smtClean="0"/>
              <a:t>Executing faulty code may not result in error</a:t>
            </a:r>
          </a:p>
          <a:p>
            <a:pPr lvl="1"/>
            <a:r>
              <a:rPr lang="en-US" sz="1800" dirty="0" smtClean="0"/>
              <a:t>uninitialized variable</a:t>
            </a:r>
          </a:p>
          <a:p>
            <a:pPr lvl="1"/>
            <a:r>
              <a:rPr lang="en-US" sz="1800" dirty="0" smtClean="0"/>
              <a:t>writing past array boundary</a:t>
            </a:r>
          </a:p>
          <a:p>
            <a:r>
              <a:rPr lang="en-US" sz="2000" dirty="0" smtClean="0"/>
              <a:t>Difficult to reproduce</a:t>
            </a:r>
          </a:p>
          <a:p>
            <a:r>
              <a:rPr lang="en-US" sz="2000" dirty="0" smtClean="0"/>
              <a:t>Hard to diagnose with standard tools</a:t>
            </a:r>
          </a:p>
          <a:p>
            <a:r>
              <a:rPr lang="en-US" sz="2000" dirty="0" smtClean="0"/>
              <a:t>Defensive programming &amp; </a:t>
            </a:r>
            <a:r>
              <a:rPr lang="en-US" sz="2000" dirty="0" err="1" smtClean="0"/>
              <a:t>Valgrind</a:t>
            </a:r>
            <a:r>
              <a:rPr lang="en-US" sz="2000" dirty="0" smtClean="0"/>
              <a:t> attempt to convert Heisenbugs to </a:t>
            </a:r>
            <a:r>
              <a:rPr lang="en-US" sz="2000" dirty="0" err="1" smtClean="0"/>
              <a:t>Bohrbugs</a:t>
            </a:r>
            <a:endParaRPr lang="en-US" sz="2000" dirty="0" smtClean="0"/>
          </a:p>
          <a:p>
            <a:pPr lvl="1"/>
            <a:r>
              <a:rPr lang="en-US" sz="1600" dirty="0" smtClean="0"/>
              <a:t>crash occurs during testing, not $&amp;^#!</a:t>
            </a:r>
            <a:endParaRPr lang="en-US" sz="1600" dirty="0"/>
          </a:p>
        </p:txBody>
      </p:sp>
      <p:sp>
        <p:nvSpPr>
          <p:cNvPr id="4" name="Date Placeholder 3"/>
          <p:cNvSpPr>
            <a:spLocks noGrp="1"/>
          </p:cNvSpPr>
          <p:nvPr>
            <p:ph type="dt" sz="half" idx="10"/>
          </p:nvPr>
        </p:nvSpPr>
        <p:spPr/>
        <p:txBody>
          <a:bodyPr/>
          <a:lstStyle/>
          <a:p>
            <a:r>
              <a:rPr lang="en-US" smtClean="0"/>
              <a:t>CS 61c</a:t>
            </a:r>
            <a:endParaRPr lang="en-US"/>
          </a:p>
        </p:txBody>
      </p:sp>
      <p:sp>
        <p:nvSpPr>
          <p:cNvPr id="5" name="Footer Placeholder 4"/>
          <p:cNvSpPr>
            <a:spLocks noGrp="1"/>
          </p:cNvSpPr>
          <p:nvPr>
            <p:ph type="ftr" sz="quarter" idx="11"/>
          </p:nvPr>
        </p:nvSpPr>
        <p:spPr/>
        <p:txBody>
          <a:bodyPr/>
          <a:lstStyle/>
          <a:p>
            <a:r>
              <a:rPr lang="en-US" smtClean="0"/>
              <a:t>Lecture 4: Memory Management</a:t>
            </a:r>
            <a:endParaRPr lang="en-US"/>
          </a:p>
        </p:txBody>
      </p:sp>
      <p:sp>
        <p:nvSpPr>
          <p:cNvPr id="6" name="Slide Number Placeholder 5"/>
          <p:cNvSpPr>
            <a:spLocks noGrp="1"/>
          </p:cNvSpPr>
          <p:nvPr>
            <p:ph type="sldNum" sz="quarter" idx="12"/>
          </p:nvPr>
        </p:nvSpPr>
        <p:spPr/>
        <p:txBody>
          <a:bodyPr/>
          <a:lstStyle/>
          <a:p>
            <a:fld id="{3FF131CF-B26C-E347-9AC9-78212C099DD5}" type="slidenum">
              <a:rPr lang="en-US" smtClean="0"/>
              <a:t>58</a:t>
            </a:fld>
            <a:endParaRPr lang="en-US"/>
          </a:p>
        </p:txBody>
      </p:sp>
      <p:sp>
        <p:nvSpPr>
          <p:cNvPr id="11" name="TextBox 10"/>
          <p:cNvSpPr txBox="1"/>
          <p:nvPr/>
        </p:nvSpPr>
        <p:spPr>
          <a:xfrm>
            <a:off x="1165991" y="4615426"/>
            <a:ext cx="6741687" cy="307777"/>
          </a:xfrm>
          <a:prstGeom prst="rect">
            <a:avLst/>
          </a:prstGeom>
          <a:noFill/>
        </p:spPr>
        <p:txBody>
          <a:bodyPr wrap="none" rtlCol="0">
            <a:spAutoFit/>
          </a:bodyPr>
          <a:lstStyle/>
          <a:p>
            <a:pPr algn="ctr"/>
            <a:r>
              <a:rPr lang="en-US" sz="1400" u="sng" dirty="0" smtClean="0"/>
              <a:t>Ref</a:t>
            </a:r>
            <a:r>
              <a:rPr lang="en-US" sz="1400" dirty="0" smtClean="0"/>
              <a:t>: J. Gray</a:t>
            </a:r>
            <a:r>
              <a:rPr lang="en-US" sz="1400" dirty="0"/>
              <a:t>, Why do computers stop and what can be done about them?, Tandem TR 85.7 </a:t>
            </a:r>
          </a:p>
        </p:txBody>
      </p:sp>
      <p:sp>
        <p:nvSpPr>
          <p:cNvPr id="12" name="TextBox 11"/>
          <p:cNvSpPr txBox="1"/>
          <p:nvPr/>
        </p:nvSpPr>
        <p:spPr>
          <a:xfrm>
            <a:off x="807245" y="4236420"/>
            <a:ext cx="7459168" cy="369332"/>
          </a:xfrm>
          <a:prstGeom prst="rect">
            <a:avLst/>
          </a:prstGeom>
          <a:noFill/>
        </p:spPr>
        <p:txBody>
          <a:bodyPr wrap="none" rtlCol="0">
            <a:spAutoFit/>
          </a:bodyPr>
          <a:lstStyle/>
          <a:p>
            <a:pPr algn="ctr"/>
            <a:r>
              <a:rPr lang="en-US" i="1" u="sng" dirty="0" smtClean="0"/>
              <a:t>Disclaimer</a:t>
            </a:r>
            <a:r>
              <a:rPr lang="en-US" i="1" dirty="0" smtClean="0"/>
              <a:t>: classification is controversial. Just do not write buggy programs </a:t>
            </a:r>
            <a:r>
              <a:rPr lang="is-IS" i="1" dirty="0" smtClean="0"/>
              <a:t>…</a:t>
            </a:r>
            <a:endParaRPr lang="en-US" i="1" dirty="0"/>
          </a:p>
        </p:txBody>
      </p:sp>
    </p:spTree>
    <p:extLst>
      <p:ext uri="{BB962C8B-B14F-4D97-AF65-F5344CB8AC3E}">
        <p14:creationId xmlns:p14="http://schemas.microsoft.com/office/powerpoint/2010/main" val="23175749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Pointers Wrap-up</a:t>
            </a:r>
          </a:p>
          <a:p>
            <a:r>
              <a:rPr lang="en-US" dirty="0" smtClean="0"/>
              <a:t>Strings in C</a:t>
            </a:r>
          </a:p>
          <a:p>
            <a:r>
              <a:rPr lang="en-US" dirty="0" smtClean="0"/>
              <a:t>C Memory Management</a:t>
            </a:r>
          </a:p>
          <a:p>
            <a:r>
              <a:rPr lang="en-US" dirty="0" smtClean="0"/>
              <a:t>Stack</a:t>
            </a:r>
          </a:p>
          <a:p>
            <a:r>
              <a:rPr lang="en-US" dirty="0" smtClean="0"/>
              <a:t>Heap</a:t>
            </a:r>
          </a:p>
          <a:p>
            <a:r>
              <a:rPr lang="en-US" dirty="0" smtClean="0"/>
              <a:t>Implementations of </a:t>
            </a:r>
            <a:r>
              <a:rPr lang="en-US" b="1" dirty="0" err="1" smtClean="0">
                <a:latin typeface="Courier" charset="0"/>
                <a:ea typeface="Courier" charset="0"/>
                <a:cs typeface="Courier" charset="0"/>
              </a:rPr>
              <a:t>malloc</a:t>
            </a:r>
            <a:r>
              <a:rPr lang="en-US" b="1" dirty="0" smtClean="0">
                <a:latin typeface="Courier" charset="0"/>
                <a:ea typeface="Courier" charset="0"/>
                <a:cs typeface="Courier" charset="0"/>
              </a:rPr>
              <a:t>/free</a:t>
            </a:r>
          </a:p>
          <a:p>
            <a:r>
              <a:rPr lang="en-US" dirty="0" smtClean="0"/>
              <a:t>Common memory problems &amp; how to avoid/find them</a:t>
            </a:r>
          </a:p>
          <a:p>
            <a:r>
              <a:rPr lang="en-US" b="1" dirty="0" smtClean="0"/>
              <a:t>And in Conclusion, …</a:t>
            </a:r>
          </a:p>
          <a:p>
            <a:endParaRPr lang="en-US" dirty="0" smtClean="0"/>
          </a:p>
          <a:p>
            <a:endParaRPr lang="en-US" dirty="0"/>
          </a:p>
        </p:txBody>
      </p:sp>
      <p:sp>
        <p:nvSpPr>
          <p:cNvPr id="4" name="Date Placeholder 3"/>
          <p:cNvSpPr>
            <a:spLocks noGrp="1"/>
          </p:cNvSpPr>
          <p:nvPr>
            <p:ph type="dt" sz="half" idx="10"/>
          </p:nvPr>
        </p:nvSpPr>
        <p:spPr/>
        <p:txBody>
          <a:bodyPr/>
          <a:lstStyle/>
          <a:p>
            <a:r>
              <a:rPr lang="en-US" smtClean="0"/>
              <a:t>CS 61c</a:t>
            </a:r>
            <a:endParaRPr lang="en-US"/>
          </a:p>
        </p:txBody>
      </p:sp>
      <p:sp>
        <p:nvSpPr>
          <p:cNvPr id="5" name="Footer Placeholder 4"/>
          <p:cNvSpPr>
            <a:spLocks noGrp="1"/>
          </p:cNvSpPr>
          <p:nvPr>
            <p:ph type="ftr" sz="quarter" idx="11"/>
          </p:nvPr>
        </p:nvSpPr>
        <p:spPr/>
        <p:txBody>
          <a:bodyPr/>
          <a:lstStyle/>
          <a:p>
            <a:r>
              <a:rPr lang="en-US" smtClean="0"/>
              <a:t>Lecture 4: Memory Management</a:t>
            </a:r>
            <a:endParaRPr lang="en-US"/>
          </a:p>
        </p:txBody>
      </p:sp>
      <p:sp>
        <p:nvSpPr>
          <p:cNvPr id="6" name="Slide Number Placeholder 5"/>
          <p:cNvSpPr>
            <a:spLocks noGrp="1"/>
          </p:cNvSpPr>
          <p:nvPr>
            <p:ph type="sldNum" sz="quarter" idx="12"/>
          </p:nvPr>
        </p:nvSpPr>
        <p:spPr/>
        <p:txBody>
          <a:bodyPr/>
          <a:lstStyle/>
          <a:p>
            <a:fld id="{3FF131CF-B26C-E347-9AC9-78212C099DD5}" type="slidenum">
              <a:rPr lang="en-US" smtClean="0"/>
              <a:t>59</a:t>
            </a:fld>
            <a:endParaRPr lang="en-US"/>
          </a:p>
        </p:txBody>
      </p:sp>
    </p:spTree>
    <p:extLst>
      <p:ext uri="{BB962C8B-B14F-4D97-AF65-F5344CB8AC3E}">
        <p14:creationId xmlns:p14="http://schemas.microsoft.com/office/powerpoint/2010/main" val="15451119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 Strings</a:t>
            </a:r>
            <a:endParaRPr lang="en-US" dirty="0"/>
          </a:p>
        </p:txBody>
      </p:sp>
      <p:sp>
        <p:nvSpPr>
          <p:cNvPr id="3" name="Content Placeholder 2"/>
          <p:cNvSpPr>
            <a:spLocks noGrp="1"/>
          </p:cNvSpPr>
          <p:nvPr>
            <p:ph idx="1"/>
          </p:nvPr>
        </p:nvSpPr>
        <p:spPr>
          <a:xfrm>
            <a:off x="222740" y="1280160"/>
            <a:ext cx="4836941" cy="3352562"/>
          </a:xfrm>
        </p:spPr>
        <p:txBody>
          <a:bodyPr>
            <a:normAutofit/>
          </a:bodyPr>
          <a:lstStyle/>
          <a:p>
            <a:r>
              <a:rPr lang="en-US" smtClean="0"/>
              <a:t>C strings are null-terminated character arrays</a:t>
            </a:r>
          </a:p>
          <a:p>
            <a:pPr lvl="1"/>
            <a:r>
              <a:rPr lang="en-US" smtClean="0">
                <a:latin typeface="Courier" charset="0"/>
                <a:ea typeface="Courier" charset="0"/>
                <a:cs typeface="Courier" charset="0"/>
              </a:rPr>
              <a:t>char s[] = ”abc”;</a:t>
            </a:r>
            <a:endParaRPr lang="en-US" dirty="0">
              <a:latin typeface="Courier" charset="0"/>
              <a:ea typeface="Courier" charset="0"/>
              <a:cs typeface="Courier" charset="0"/>
            </a:endParaRPr>
          </a:p>
        </p:txBody>
      </p:sp>
      <p:sp>
        <p:nvSpPr>
          <p:cNvPr id="4" name="Date Placeholder 3"/>
          <p:cNvSpPr>
            <a:spLocks noGrp="1"/>
          </p:cNvSpPr>
          <p:nvPr>
            <p:ph type="dt" sz="half" idx="10"/>
          </p:nvPr>
        </p:nvSpPr>
        <p:spPr/>
        <p:txBody>
          <a:bodyPr/>
          <a:lstStyle/>
          <a:p>
            <a:r>
              <a:rPr lang="en-US" smtClean="0"/>
              <a:t>CS 61c</a:t>
            </a:r>
            <a:endParaRPr lang="en-US"/>
          </a:p>
        </p:txBody>
      </p:sp>
      <p:sp>
        <p:nvSpPr>
          <p:cNvPr id="5" name="Footer Placeholder 4"/>
          <p:cNvSpPr>
            <a:spLocks noGrp="1"/>
          </p:cNvSpPr>
          <p:nvPr>
            <p:ph type="ftr" sz="quarter" idx="11"/>
          </p:nvPr>
        </p:nvSpPr>
        <p:spPr/>
        <p:txBody>
          <a:bodyPr/>
          <a:lstStyle/>
          <a:p>
            <a:r>
              <a:rPr lang="en-US" smtClean="0"/>
              <a:t>Lecture 3: Pointers</a:t>
            </a:r>
            <a:endParaRPr lang="en-US"/>
          </a:p>
        </p:txBody>
      </p:sp>
      <p:sp>
        <p:nvSpPr>
          <p:cNvPr id="6" name="Slide Number Placeholder 5"/>
          <p:cNvSpPr>
            <a:spLocks noGrp="1"/>
          </p:cNvSpPr>
          <p:nvPr>
            <p:ph type="sldNum" sz="quarter" idx="12"/>
          </p:nvPr>
        </p:nvSpPr>
        <p:spPr/>
        <p:txBody>
          <a:bodyPr/>
          <a:lstStyle/>
          <a:p>
            <a:fld id="{3FF131CF-B26C-E347-9AC9-78212C099DD5}" type="slidenum">
              <a:rPr lang="en-US" smtClean="0"/>
              <a:t>6</a:t>
            </a:fld>
            <a:endParaRPr lang="en-US"/>
          </a:p>
        </p:txBody>
      </p:sp>
      <p:graphicFrame>
        <p:nvGraphicFramePr>
          <p:cNvPr id="7" name="Table 6"/>
          <p:cNvGraphicFramePr>
            <a:graphicFrameLocks noGrp="1"/>
          </p:cNvGraphicFramePr>
          <p:nvPr>
            <p:extLst/>
          </p:nvPr>
        </p:nvGraphicFramePr>
        <p:xfrm>
          <a:off x="5370285" y="1031357"/>
          <a:ext cx="3628573" cy="3596639"/>
        </p:xfrm>
        <a:graphic>
          <a:graphicData uri="http://schemas.openxmlformats.org/drawingml/2006/table">
            <a:tbl>
              <a:tblPr firstRow="1" bandRow="1">
                <a:tableStyleId>{93296810-A885-4BE3-A3E7-6D5BEEA58F35}</a:tableStyleId>
              </a:tblPr>
              <a:tblGrid>
                <a:gridCol w="979715"/>
                <a:gridCol w="898515"/>
                <a:gridCol w="806914"/>
                <a:gridCol w="943429"/>
              </a:tblGrid>
              <a:tr h="480060">
                <a:tc>
                  <a:txBody>
                    <a:bodyPr/>
                    <a:lstStyle/>
                    <a:p>
                      <a:pPr algn="ctr"/>
                      <a:r>
                        <a:rPr lang="en-US" sz="1400" dirty="0" smtClean="0"/>
                        <a:t>Type</a:t>
                      </a:r>
                      <a:endParaRPr lang="en-US" sz="1400" dirty="0"/>
                    </a:p>
                  </a:txBody>
                  <a:tcPr marT="34290" marB="34290"/>
                </a:tc>
                <a:tc>
                  <a:txBody>
                    <a:bodyPr/>
                    <a:lstStyle/>
                    <a:p>
                      <a:pPr algn="ctr"/>
                      <a:r>
                        <a:rPr lang="en-US" sz="1400" dirty="0" smtClean="0"/>
                        <a:t>Name</a:t>
                      </a:r>
                      <a:endParaRPr lang="en-US" sz="1400" dirty="0"/>
                    </a:p>
                  </a:txBody>
                  <a:tcPr marT="34290" marB="34290"/>
                </a:tc>
                <a:tc>
                  <a:txBody>
                    <a:bodyPr/>
                    <a:lstStyle/>
                    <a:p>
                      <a:pPr algn="ctr"/>
                      <a:r>
                        <a:rPr lang="en-US" sz="1400" dirty="0" smtClean="0"/>
                        <a:t>Byte</a:t>
                      </a:r>
                      <a:r>
                        <a:rPr lang="en-US" sz="1400" baseline="0" dirty="0" smtClean="0"/>
                        <a:t> </a:t>
                      </a:r>
                      <a:r>
                        <a:rPr lang="en-US" sz="1400" dirty="0" err="1" smtClean="0"/>
                        <a:t>Addr</a:t>
                      </a:r>
                      <a:endParaRPr lang="en-US" sz="1400" dirty="0"/>
                    </a:p>
                  </a:txBody>
                  <a:tcPr marT="34290" marB="34290">
                    <a:solidFill>
                      <a:schemeClr val="accent2">
                        <a:lumMod val="75000"/>
                      </a:schemeClr>
                    </a:solidFill>
                  </a:tcPr>
                </a:tc>
                <a:tc>
                  <a:txBody>
                    <a:bodyPr/>
                    <a:lstStyle/>
                    <a:p>
                      <a:pPr algn="ctr"/>
                      <a:r>
                        <a:rPr lang="en-US" sz="1400" smtClean="0"/>
                        <a:t>Value</a:t>
                      </a:r>
                      <a:endParaRPr lang="en-US" sz="1400"/>
                    </a:p>
                  </a:txBody>
                  <a:tcPr marT="34290" marB="34290">
                    <a:solidFill>
                      <a:schemeClr val="accent1">
                        <a:lumMod val="75000"/>
                      </a:schemeClr>
                    </a:solidFill>
                  </a:tcPr>
                </a:tc>
              </a:tr>
              <a:tr h="278130">
                <a:tc>
                  <a:txBody>
                    <a:bodyPr/>
                    <a:lstStyle/>
                    <a:p>
                      <a:pPr algn="ctr"/>
                      <a:endParaRPr lang="en-US" sz="1400"/>
                    </a:p>
                  </a:txBody>
                  <a:tcPr marT="34290" marB="34290"/>
                </a:tc>
                <a:tc>
                  <a:txBody>
                    <a:bodyPr/>
                    <a:lstStyle/>
                    <a:p>
                      <a:pPr algn="ctr"/>
                      <a:endParaRPr lang="en-US" sz="1400"/>
                    </a:p>
                  </a:txBody>
                  <a:tcPr marT="34290" marB="34290"/>
                </a:tc>
                <a:tc>
                  <a:txBody>
                    <a:bodyPr/>
                    <a:lstStyle/>
                    <a:p>
                      <a:pPr algn="ctr"/>
                      <a:r>
                        <a:rPr lang="is-IS" sz="1400" smtClean="0"/>
                        <a:t>…</a:t>
                      </a:r>
                      <a:endParaRPr lang="en-US" sz="1400"/>
                    </a:p>
                  </a:txBody>
                  <a:tcPr marT="34290" marB="34290">
                    <a:solidFill>
                      <a:schemeClr val="accent1">
                        <a:lumMod val="20000"/>
                        <a:lumOff val="80000"/>
                      </a:schemeClr>
                    </a:solidFill>
                  </a:tcPr>
                </a:tc>
                <a:tc>
                  <a:txBody>
                    <a:bodyPr/>
                    <a:lstStyle/>
                    <a:p>
                      <a:pPr algn="ctr"/>
                      <a:endParaRPr lang="en-US" sz="1400"/>
                    </a:p>
                  </a:txBody>
                  <a:tcPr marT="34290" marB="34290">
                    <a:solidFill>
                      <a:schemeClr val="accent1">
                        <a:lumMod val="20000"/>
                        <a:lumOff val="80000"/>
                      </a:schemeClr>
                    </a:solidFill>
                  </a:tcPr>
                </a:tc>
              </a:tr>
              <a:tr h="278130">
                <a:tc>
                  <a:txBody>
                    <a:bodyPr/>
                    <a:lstStyle/>
                    <a:p>
                      <a:pPr algn="ctr"/>
                      <a:endParaRPr lang="en-US" sz="1400"/>
                    </a:p>
                  </a:txBody>
                  <a:tcPr marT="34290" marB="34290"/>
                </a:tc>
                <a:tc>
                  <a:txBody>
                    <a:bodyPr/>
                    <a:lstStyle/>
                    <a:p>
                      <a:pPr algn="ctr"/>
                      <a:endParaRPr lang="en-US" sz="1400"/>
                    </a:p>
                  </a:txBody>
                  <a:tcPr marT="34290" marB="34290"/>
                </a:tc>
                <a:tc>
                  <a:txBody>
                    <a:bodyPr/>
                    <a:lstStyle/>
                    <a:p>
                      <a:pPr algn="ctr"/>
                      <a:r>
                        <a:rPr lang="en-US" sz="1400" smtClean="0"/>
                        <a:t>108</a:t>
                      </a:r>
                      <a:endParaRPr lang="en-US" sz="1400"/>
                    </a:p>
                  </a:txBody>
                  <a:tcPr marT="34290" marB="34290"/>
                </a:tc>
                <a:tc>
                  <a:txBody>
                    <a:bodyPr/>
                    <a:lstStyle/>
                    <a:p>
                      <a:pPr algn="ctr"/>
                      <a:endParaRPr lang="en-US" sz="1400"/>
                    </a:p>
                  </a:txBody>
                  <a:tcPr marT="34290" marB="34290"/>
                </a:tc>
              </a:tr>
              <a:tr h="278130">
                <a:tc>
                  <a:txBody>
                    <a:bodyPr/>
                    <a:lstStyle/>
                    <a:p>
                      <a:pPr algn="ctr"/>
                      <a:endParaRPr lang="en-US" sz="1400"/>
                    </a:p>
                  </a:txBody>
                  <a:tcPr marT="34290" marB="34290"/>
                </a:tc>
                <a:tc>
                  <a:txBody>
                    <a:bodyPr/>
                    <a:lstStyle/>
                    <a:p>
                      <a:pPr algn="ctr"/>
                      <a:endParaRPr lang="en-US" sz="1400"/>
                    </a:p>
                  </a:txBody>
                  <a:tcPr marT="34290" marB="34290"/>
                </a:tc>
                <a:tc>
                  <a:txBody>
                    <a:bodyPr/>
                    <a:lstStyle/>
                    <a:p>
                      <a:pPr algn="ctr"/>
                      <a:r>
                        <a:rPr lang="en-US" sz="1400" smtClean="0"/>
                        <a:t>107</a:t>
                      </a:r>
                      <a:endParaRPr lang="en-US" sz="1400"/>
                    </a:p>
                  </a:txBody>
                  <a:tcPr marT="34290" marB="34290">
                    <a:solidFill>
                      <a:schemeClr val="accent1">
                        <a:lumMod val="20000"/>
                        <a:lumOff val="80000"/>
                      </a:schemeClr>
                    </a:solidFill>
                  </a:tcPr>
                </a:tc>
                <a:tc>
                  <a:txBody>
                    <a:bodyPr/>
                    <a:lstStyle/>
                    <a:p>
                      <a:pPr algn="ctr"/>
                      <a:endParaRPr lang="en-US" sz="1400"/>
                    </a:p>
                  </a:txBody>
                  <a:tcPr marT="34290" marB="34290">
                    <a:solidFill>
                      <a:schemeClr val="accent1">
                        <a:lumMod val="20000"/>
                        <a:lumOff val="80000"/>
                      </a:schemeClr>
                    </a:solidFill>
                  </a:tcPr>
                </a:tc>
              </a:tr>
              <a:tr h="278130">
                <a:tc>
                  <a:txBody>
                    <a:bodyPr/>
                    <a:lstStyle/>
                    <a:p>
                      <a:pPr algn="ctr"/>
                      <a:endParaRPr lang="en-US" sz="1400"/>
                    </a:p>
                  </a:txBody>
                  <a:tcPr marT="34290" marB="34290"/>
                </a:tc>
                <a:tc>
                  <a:txBody>
                    <a:bodyPr/>
                    <a:lstStyle/>
                    <a:p>
                      <a:pPr algn="ctr"/>
                      <a:endParaRPr lang="en-US" sz="1400"/>
                    </a:p>
                  </a:txBody>
                  <a:tcPr marT="34290" marB="34290"/>
                </a:tc>
                <a:tc>
                  <a:txBody>
                    <a:bodyPr/>
                    <a:lstStyle/>
                    <a:p>
                      <a:pPr algn="ctr"/>
                      <a:r>
                        <a:rPr lang="en-US" sz="1400" smtClean="0"/>
                        <a:t>106</a:t>
                      </a:r>
                      <a:endParaRPr lang="en-US" sz="1400"/>
                    </a:p>
                  </a:txBody>
                  <a:tcPr marT="34290" marB="34290"/>
                </a:tc>
                <a:tc>
                  <a:txBody>
                    <a:bodyPr/>
                    <a:lstStyle/>
                    <a:p>
                      <a:pPr algn="ctr"/>
                      <a:endParaRPr lang="en-US" sz="1400"/>
                    </a:p>
                  </a:txBody>
                  <a:tcPr marT="34290" marB="34290"/>
                </a:tc>
              </a:tr>
              <a:tr h="278130">
                <a:tc>
                  <a:txBody>
                    <a:bodyPr/>
                    <a:lstStyle/>
                    <a:p>
                      <a:pPr algn="ctr"/>
                      <a:endParaRPr lang="en-US" sz="1400"/>
                    </a:p>
                  </a:txBody>
                  <a:tcPr marT="34290" marB="34290"/>
                </a:tc>
                <a:tc>
                  <a:txBody>
                    <a:bodyPr/>
                    <a:lstStyle/>
                    <a:p>
                      <a:pPr algn="ctr"/>
                      <a:endParaRPr lang="en-US" sz="1400"/>
                    </a:p>
                  </a:txBody>
                  <a:tcPr marT="34290" marB="34290"/>
                </a:tc>
                <a:tc>
                  <a:txBody>
                    <a:bodyPr/>
                    <a:lstStyle/>
                    <a:p>
                      <a:pPr algn="ctr"/>
                      <a:r>
                        <a:rPr lang="en-US" sz="1400" smtClean="0"/>
                        <a:t>105</a:t>
                      </a:r>
                      <a:endParaRPr lang="en-US" sz="1400"/>
                    </a:p>
                  </a:txBody>
                  <a:tcPr marT="34290" marB="34290">
                    <a:solidFill>
                      <a:schemeClr val="accent1">
                        <a:lumMod val="20000"/>
                        <a:lumOff val="80000"/>
                      </a:schemeClr>
                    </a:solidFill>
                  </a:tcPr>
                </a:tc>
                <a:tc>
                  <a:txBody>
                    <a:bodyPr/>
                    <a:lstStyle/>
                    <a:p>
                      <a:pPr algn="ctr"/>
                      <a:endParaRPr lang="en-US" sz="1400"/>
                    </a:p>
                  </a:txBody>
                  <a:tcPr marT="34290" marB="34290">
                    <a:solidFill>
                      <a:schemeClr val="accent1">
                        <a:lumMod val="20000"/>
                        <a:lumOff val="80000"/>
                      </a:schemeClr>
                    </a:solidFill>
                  </a:tcPr>
                </a:tc>
              </a:tr>
              <a:tr h="278130">
                <a:tc>
                  <a:txBody>
                    <a:bodyPr/>
                    <a:lstStyle/>
                    <a:p>
                      <a:pPr algn="ctr"/>
                      <a:endParaRPr lang="en-US" sz="1400"/>
                    </a:p>
                  </a:txBody>
                  <a:tcPr marT="34290" marB="34290"/>
                </a:tc>
                <a:tc>
                  <a:txBody>
                    <a:bodyPr/>
                    <a:lstStyle/>
                    <a:p>
                      <a:pPr algn="ctr"/>
                      <a:endParaRPr lang="en-US" sz="1400"/>
                    </a:p>
                  </a:txBody>
                  <a:tcPr marT="34290" marB="34290"/>
                </a:tc>
                <a:tc>
                  <a:txBody>
                    <a:bodyPr/>
                    <a:lstStyle/>
                    <a:p>
                      <a:pPr algn="ctr"/>
                      <a:r>
                        <a:rPr lang="en-US" sz="1400" smtClean="0"/>
                        <a:t>104</a:t>
                      </a:r>
                      <a:endParaRPr lang="en-US" sz="1400"/>
                    </a:p>
                  </a:txBody>
                  <a:tcPr marT="34290" marB="34290"/>
                </a:tc>
                <a:tc>
                  <a:txBody>
                    <a:bodyPr/>
                    <a:lstStyle/>
                    <a:p>
                      <a:pPr algn="ctr"/>
                      <a:endParaRPr lang="en-US" sz="1400"/>
                    </a:p>
                  </a:txBody>
                  <a:tcPr marT="34290" marB="34290"/>
                </a:tc>
              </a:tr>
              <a:tr h="278130">
                <a:tc>
                  <a:txBody>
                    <a:bodyPr/>
                    <a:lstStyle/>
                    <a:p>
                      <a:pPr algn="ctr"/>
                      <a:endParaRPr lang="en-US" sz="1400"/>
                    </a:p>
                  </a:txBody>
                  <a:tcPr marT="34290" marB="34290"/>
                </a:tc>
                <a:tc>
                  <a:txBody>
                    <a:bodyPr/>
                    <a:lstStyle/>
                    <a:p>
                      <a:pPr algn="ctr"/>
                      <a:endParaRPr lang="en-US" sz="1400"/>
                    </a:p>
                  </a:txBody>
                  <a:tcPr marT="34290" marB="34290"/>
                </a:tc>
                <a:tc>
                  <a:txBody>
                    <a:bodyPr/>
                    <a:lstStyle/>
                    <a:p>
                      <a:pPr algn="ctr"/>
                      <a:r>
                        <a:rPr lang="en-US" sz="1400" smtClean="0"/>
                        <a:t>103</a:t>
                      </a:r>
                      <a:endParaRPr lang="en-US" sz="1400"/>
                    </a:p>
                  </a:txBody>
                  <a:tcPr marT="34290" marB="34290">
                    <a:solidFill>
                      <a:schemeClr val="accent1">
                        <a:lumMod val="20000"/>
                        <a:lumOff val="80000"/>
                      </a:schemeClr>
                    </a:solidFill>
                  </a:tcPr>
                </a:tc>
                <a:tc>
                  <a:txBody>
                    <a:bodyPr/>
                    <a:lstStyle/>
                    <a:p>
                      <a:pPr algn="ctr"/>
                      <a:endParaRPr lang="en-US" sz="1400"/>
                    </a:p>
                  </a:txBody>
                  <a:tcPr marT="34290" marB="34290">
                    <a:solidFill>
                      <a:schemeClr val="accent1">
                        <a:lumMod val="20000"/>
                        <a:lumOff val="80000"/>
                      </a:schemeClr>
                    </a:solidFill>
                  </a:tcPr>
                </a:tc>
              </a:tr>
              <a:tr h="278130">
                <a:tc>
                  <a:txBody>
                    <a:bodyPr/>
                    <a:lstStyle/>
                    <a:p>
                      <a:pPr algn="ctr"/>
                      <a:endParaRPr lang="en-US" sz="1400"/>
                    </a:p>
                  </a:txBody>
                  <a:tcPr marT="34290" marB="34290"/>
                </a:tc>
                <a:tc>
                  <a:txBody>
                    <a:bodyPr/>
                    <a:lstStyle/>
                    <a:p>
                      <a:pPr algn="ctr"/>
                      <a:endParaRPr lang="en-US" sz="1400"/>
                    </a:p>
                  </a:txBody>
                  <a:tcPr marT="34290" marB="34290"/>
                </a:tc>
                <a:tc>
                  <a:txBody>
                    <a:bodyPr/>
                    <a:lstStyle/>
                    <a:p>
                      <a:pPr algn="ctr"/>
                      <a:r>
                        <a:rPr lang="en-US" sz="1400" smtClean="0"/>
                        <a:t>102</a:t>
                      </a:r>
                      <a:endParaRPr lang="en-US" sz="1400"/>
                    </a:p>
                  </a:txBody>
                  <a:tcPr marT="34290" marB="34290"/>
                </a:tc>
                <a:tc>
                  <a:txBody>
                    <a:bodyPr/>
                    <a:lstStyle/>
                    <a:p>
                      <a:pPr algn="ctr"/>
                      <a:endParaRPr lang="en-US" sz="1400"/>
                    </a:p>
                  </a:txBody>
                  <a:tcPr marT="34290" marB="34290"/>
                </a:tc>
              </a:tr>
              <a:tr h="278130">
                <a:tc>
                  <a:txBody>
                    <a:bodyPr/>
                    <a:lstStyle/>
                    <a:p>
                      <a:pPr algn="ctr"/>
                      <a:endParaRPr lang="en-US" sz="1400"/>
                    </a:p>
                  </a:txBody>
                  <a:tcPr marT="34290" marB="34290"/>
                </a:tc>
                <a:tc>
                  <a:txBody>
                    <a:bodyPr/>
                    <a:lstStyle/>
                    <a:p>
                      <a:pPr algn="ctr"/>
                      <a:endParaRPr lang="en-US" sz="1400"/>
                    </a:p>
                  </a:txBody>
                  <a:tcPr marT="34290" marB="34290"/>
                </a:tc>
                <a:tc>
                  <a:txBody>
                    <a:bodyPr/>
                    <a:lstStyle/>
                    <a:p>
                      <a:pPr algn="ctr"/>
                      <a:r>
                        <a:rPr lang="en-US" sz="1400" smtClean="0"/>
                        <a:t>101</a:t>
                      </a:r>
                      <a:endParaRPr lang="en-US" sz="1400"/>
                    </a:p>
                  </a:txBody>
                  <a:tcPr marT="34290" marB="34290">
                    <a:solidFill>
                      <a:schemeClr val="accent1">
                        <a:lumMod val="20000"/>
                        <a:lumOff val="80000"/>
                      </a:schemeClr>
                    </a:solidFill>
                  </a:tcPr>
                </a:tc>
                <a:tc>
                  <a:txBody>
                    <a:bodyPr/>
                    <a:lstStyle/>
                    <a:p>
                      <a:pPr algn="ctr"/>
                      <a:endParaRPr lang="en-US" sz="1400"/>
                    </a:p>
                  </a:txBody>
                  <a:tcPr marT="34290" marB="34290">
                    <a:solidFill>
                      <a:schemeClr val="accent1">
                        <a:lumMod val="20000"/>
                        <a:lumOff val="80000"/>
                      </a:schemeClr>
                    </a:solidFill>
                  </a:tcPr>
                </a:tc>
              </a:tr>
              <a:tr h="278130">
                <a:tc>
                  <a:txBody>
                    <a:bodyPr/>
                    <a:lstStyle/>
                    <a:p>
                      <a:pPr algn="ctr"/>
                      <a:endParaRPr lang="en-US" sz="1400"/>
                    </a:p>
                  </a:txBody>
                  <a:tcPr marT="34290" marB="34290"/>
                </a:tc>
                <a:tc>
                  <a:txBody>
                    <a:bodyPr/>
                    <a:lstStyle/>
                    <a:p>
                      <a:pPr algn="ctr"/>
                      <a:endParaRPr lang="en-US" sz="1400"/>
                    </a:p>
                  </a:txBody>
                  <a:tcPr marT="34290" marB="34290"/>
                </a:tc>
                <a:tc>
                  <a:txBody>
                    <a:bodyPr/>
                    <a:lstStyle/>
                    <a:p>
                      <a:pPr algn="ctr"/>
                      <a:r>
                        <a:rPr lang="en-US" sz="1400" smtClean="0"/>
                        <a:t>100</a:t>
                      </a:r>
                      <a:endParaRPr lang="en-US" sz="1400"/>
                    </a:p>
                  </a:txBody>
                  <a:tcPr marT="34290" marB="34290"/>
                </a:tc>
                <a:tc>
                  <a:txBody>
                    <a:bodyPr/>
                    <a:lstStyle/>
                    <a:p>
                      <a:pPr algn="ctr"/>
                      <a:endParaRPr lang="en-US" sz="1400"/>
                    </a:p>
                  </a:txBody>
                  <a:tcPr marT="34290" marB="34290"/>
                </a:tc>
              </a:tr>
              <a:tr h="278130">
                <a:tc>
                  <a:txBody>
                    <a:bodyPr/>
                    <a:lstStyle/>
                    <a:p>
                      <a:pPr algn="ctr"/>
                      <a:endParaRPr lang="en-US" sz="1400"/>
                    </a:p>
                  </a:txBody>
                  <a:tcPr marT="34290" marB="34290"/>
                </a:tc>
                <a:tc>
                  <a:txBody>
                    <a:bodyPr/>
                    <a:lstStyle/>
                    <a:p>
                      <a:pPr algn="ctr"/>
                      <a:endParaRPr lang="en-US" sz="1400"/>
                    </a:p>
                  </a:txBody>
                  <a:tcPr marT="34290" marB="34290"/>
                </a:tc>
                <a:tc>
                  <a:txBody>
                    <a:bodyPr/>
                    <a:lstStyle/>
                    <a:p>
                      <a:pPr algn="ctr"/>
                      <a:r>
                        <a:rPr lang="is-IS" sz="1400" smtClean="0"/>
                        <a:t>…</a:t>
                      </a:r>
                      <a:endParaRPr lang="en-US" sz="1400"/>
                    </a:p>
                  </a:txBody>
                  <a:tcPr marT="34290" marB="34290">
                    <a:solidFill>
                      <a:schemeClr val="accent1">
                        <a:lumMod val="20000"/>
                        <a:lumOff val="80000"/>
                      </a:schemeClr>
                    </a:solidFill>
                  </a:tcPr>
                </a:tc>
                <a:tc>
                  <a:txBody>
                    <a:bodyPr/>
                    <a:lstStyle/>
                    <a:p>
                      <a:pPr algn="ctr"/>
                      <a:endParaRPr lang="en-US" sz="1400" dirty="0"/>
                    </a:p>
                  </a:txBody>
                  <a:tcPr marT="34290" marB="34290">
                    <a:solidFill>
                      <a:schemeClr val="accent1">
                        <a:lumMod val="20000"/>
                        <a:lumOff val="80000"/>
                      </a:schemeClr>
                    </a:solidFill>
                  </a:tcPr>
                </a:tc>
              </a:tr>
            </a:tbl>
          </a:graphicData>
        </a:graphic>
      </p:graphicFrame>
    </p:spTree>
    <p:extLst>
      <p:ext uri="{BB962C8B-B14F-4D97-AF65-F5344CB8AC3E}">
        <p14:creationId xmlns:p14="http://schemas.microsoft.com/office/powerpoint/2010/main" val="131927435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dirty="0" smtClean="0"/>
              <a:t>And in Conclusion </a:t>
            </a:r>
            <a:r>
              <a:rPr lang="is-IS" dirty="0" smtClean="0"/>
              <a:t>…</a:t>
            </a:r>
            <a:endParaRPr lang="en-US" dirty="0"/>
          </a:p>
        </p:txBody>
      </p:sp>
      <p:sp>
        <p:nvSpPr>
          <p:cNvPr id="54275" name="Rectangle 3"/>
          <p:cNvSpPr>
            <a:spLocks noGrp="1" noChangeArrowheads="1"/>
          </p:cNvSpPr>
          <p:nvPr>
            <p:ph type="body" idx="1"/>
          </p:nvPr>
        </p:nvSpPr>
        <p:spPr>
          <a:xfrm>
            <a:off x="222739" y="851342"/>
            <a:ext cx="8628184" cy="4036191"/>
          </a:xfrm>
        </p:spPr>
        <p:txBody>
          <a:bodyPr>
            <a:normAutofit fontScale="55000" lnSpcReduction="20000"/>
          </a:bodyPr>
          <a:lstStyle/>
          <a:p>
            <a:r>
              <a:rPr lang="en-US" dirty="0" smtClean="0"/>
              <a:t>C has three main memory segments to allocate data:</a:t>
            </a:r>
          </a:p>
          <a:p>
            <a:pPr lvl="1"/>
            <a:r>
              <a:rPr lang="en-US" dirty="0" smtClean="0"/>
              <a:t>Static Data: Variables outside functions (</a:t>
            </a:r>
            <a:r>
              <a:rPr lang="en-US" dirty="0" err="1" smtClean="0"/>
              <a:t>globals</a:t>
            </a:r>
            <a:r>
              <a:rPr lang="en-US" dirty="0" smtClean="0"/>
              <a:t>)</a:t>
            </a:r>
          </a:p>
          <a:p>
            <a:pPr lvl="1"/>
            <a:r>
              <a:rPr lang="en-US" dirty="0" smtClean="0"/>
              <a:t>Stack: Variables local to function</a:t>
            </a:r>
          </a:p>
          <a:p>
            <a:pPr lvl="1"/>
            <a:r>
              <a:rPr lang="en-US" dirty="0" smtClean="0"/>
              <a:t>Heap: Memory allocated explicitly with </a:t>
            </a:r>
            <a:r>
              <a:rPr lang="en-US" b="1" dirty="0" err="1" smtClean="0">
                <a:latin typeface="Courier" charset="0"/>
                <a:ea typeface="Courier" charset="0"/>
                <a:cs typeface="Courier" charset="0"/>
              </a:rPr>
              <a:t>malloc</a:t>
            </a:r>
            <a:r>
              <a:rPr lang="en-US" b="1" dirty="0" smtClean="0">
                <a:latin typeface="Courier" charset="0"/>
                <a:ea typeface="Courier" charset="0"/>
                <a:cs typeface="Courier" charset="0"/>
              </a:rPr>
              <a:t>/free</a:t>
            </a:r>
          </a:p>
          <a:p>
            <a:r>
              <a:rPr lang="en-US" dirty="0" smtClean="0"/>
              <a:t>Heap data is an exceptionally fertile ground for bugs</a:t>
            </a:r>
          </a:p>
          <a:p>
            <a:pPr lvl="1"/>
            <a:r>
              <a:rPr lang="en-US" dirty="0" smtClean="0"/>
              <a:t>memory leaks</a:t>
            </a:r>
            <a:r>
              <a:rPr lang="en-US" dirty="0"/>
              <a:t> </a:t>
            </a:r>
            <a:r>
              <a:rPr lang="en-US" dirty="0" smtClean="0"/>
              <a:t>&amp; corruption</a:t>
            </a:r>
          </a:p>
          <a:p>
            <a:pPr lvl="1"/>
            <a:r>
              <a:rPr lang="en-US" dirty="0" smtClean="0"/>
              <a:t>send me your best examples (EPA credit? - you paid for them!)</a:t>
            </a:r>
          </a:p>
          <a:p>
            <a:r>
              <a:rPr lang="en-US" b="1" i="1" dirty="0" smtClean="0"/>
              <a:t>Strategies:</a:t>
            </a:r>
          </a:p>
          <a:p>
            <a:pPr lvl="1"/>
            <a:r>
              <a:rPr lang="en-US" dirty="0" smtClean="0"/>
              <a:t>Planning: </a:t>
            </a:r>
          </a:p>
          <a:p>
            <a:pPr lvl="2"/>
            <a:r>
              <a:rPr lang="en-US" dirty="0"/>
              <a:t>W</a:t>
            </a:r>
            <a:r>
              <a:rPr lang="en-US" dirty="0" smtClean="0"/>
              <a:t>ho “owns” </a:t>
            </a:r>
            <a:r>
              <a:rPr lang="en-US" b="1" dirty="0" err="1" smtClean="0">
                <a:latin typeface="Courier" charset="0"/>
                <a:ea typeface="Courier" charset="0"/>
                <a:cs typeface="Courier" charset="0"/>
              </a:rPr>
              <a:t>malloc</a:t>
            </a:r>
            <a:r>
              <a:rPr lang="en-US" dirty="0" err="1" smtClean="0">
                <a:ea typeface="Courier" charset="0"/>
                <a:cs typeface="Courier" charset="0"/>
              </a:rPr>
              <a:t>’d</a:t>
            </a:r>
            <a:r>
              <a:rPr lang="en-US" dirty="0" smtClean="0"/>
              <a:t> data? </a:t>
            </a:r>
          </a:p>
          <a:p>
            <a:pPr lvl="2"/>
            <a:r>
              <a:rPr lang="en-US" dirty="0"/>
              <a:t>O</a:t>
            </a:r>
            <a:r>
              <a:rPr lang="en-US" dirty="0" smtClean="0"/>
              <a:t>ften more than one ”owner” </a:t>
            </a:r>
            <a:br>
              <a:rPr lang="en-US" dirty="0" smtClean="0"/>
            </a:br>
            <a:r>
              <a:rPr lang="en-US" dirty="0" smtClean="0"/>
              <a:t>(pointer) to same data</a:t>
            </a:r>
          </a:p>
          <a:p>
            <a:pPr lvl="2"/>
            <a:r>
              <a:rPr lang="en-US" dirty="0" smtClean="0"/>
              <a:t>Who can safely call </a:t>
            </a:r>
            <a:r>
              <a:rPr lang="en-US" b="1" dirty="0" smtClean="0">
                <a:latin typeface="Courier" charset="0"/>
                <a:ea typeface="Courier" charset="0"/>
                <a:cs typeface="Courier" charset="0"/>
              </a:rPr>
              <a:t>free</a:t>
            </a:r>
            <a:r>
              <a:rPr lang="en-US" dirty="0" smtClean="0"/>
              <a:t>?</a:t>
            </a:r>
          </a:p>
          <a:p>
            <a:pPr lvl="1"/>
            <a:r>
              <a:rPr lang="en-US" dirty="0" smtClean="0"/>
              <a:t>Defensive programming, e.g.</a:t>
            </a:r>
          </a:p>
          <a:p>
            <a:pPr lvl="2"/>
            <a:r>
              <a:rPr lang="en-US" dirty="0" smtClean="0"/>
              <a:t>Assign </a:t>
            </a:r>
            <a:r>
              <a:rPr lang="en-US" b="1" dirty="0" smtClean="0">
                <a:latin typeface="Courier" charset="0"/>
                <a:ea typeface="Courier" charset="0"/>
                <a:cs typeface="Courier" charset="0"/>
              </a:rPr>
              <a:t>NULL</a:t>
            </a:r>
            <a:r>
              <a:rPr lang="en-US" dirty="0" smtClean="0"/>
              <a:t> to </a:t>
            </a:r>
            <a:r>
              <a:rPr lang="en-US" dirty="0" err="1" smtClean="0"/>
              <a:t>free’d</a:t>
            </a:r>
            <a:r>
              <a:rPr lang="en-US" dirty="0" smtClean="0"/>
              <a:t> pointer</a:t>
            </a:r>
          </a:p>
          <a:p>
            <a:pPr lvl="2"/>
            <a:r>
              <a:rPr lang="en-US" dirty="0" smtClean="0"/>
              <a:t>Use </a:t>
            </a:r>
            <a:r>
              <a:rPr lang="en-US" b="1" dirty="0" err="1" smtClean="0">
                <a:latin typeface="Courier" charset="0"/>
                <a:ea typeface="Courier" charset="0"/>
                <a:cs typeface="Courier" charset="0"/>
              </a:rPr>
              <a:t>const</a:t>
            </a:r>
            <a:r>
              <a:rPr lang="en-US" dirty="0" err="1" smtClean="0"/>
              <a:t>’s</a:t>
            </a:r>
            <a:r>
              <a:rPr lang="en-US" dirty="0" smtClean="0"/>
              <a:t> for array size</a:t>
            </a:r>
          </a:p>
          <a:p>
            <a:pPr lvl="1"/>
            <a:r>
              <a:rPr lang="en-US" dirty="0" smtClean="0"/>
              <a:t>Tools, e.g.</a:t>
            </a:r>
          </a:p>
          <a:p>
            <a:pPr lvl="2"/>
            <a:r>
              <a:rPr lang="en-US" dirty="0" err="1" smtClean="0"/>
              <a:t>gdb</a:t>
            </a:r>
            <a:r>
              <a:rPr lang="en-US" dirty="0" smtClean="0"/>
              <a:t>, </a:t>
            </a:r>
            <a:r>
              <a:rPr lang="en-US" dirty="0" err="1" smtClean="0"/>
              <a:t>Valgrind</a:t>
            </a:r>
            <a:endParaRPr lang="en-US" dirty="0" smtClean="0"/>
          </a:p>
          <a:p>
            <a:pPr lvl="1"/>
            <a:endParaRPr lang="en-US" dirty="0" smtClean="0"/>
          </a:p>
        </p:txBody>
      </p:sp>
      <p:sp>
        <p:nvSpPr>
          <p:cNvPr id="5" name="Slide Number Placeholder 4"/>
          <p:cNvSpPr>
            <a:spLocks noGrp="1"/>
          </p:cNvSpPr>
          <p:nvPr>
            <p:ph type="sldNum" sz="quarter" idx="12"/>
          </p:nvPr>
        </p:nvSpPr>
        <p:spPr/>
        <p:txBody>
          <a:bodyPr/>
          <a:lstStyle/>
          <a:p>
            <a:fld id="{3CC63E4C-4642-794D-A2FD-70F6B81535F5}" type="slidenum">
              <a:rPr lang="en-US" smtClean="0"/>
              <a:pPr/>
              <a:t>60</a:t>
            </a:fld>
            <a:endParaRPr lang="en-US"/>
          </a:p>
        </p:txBody>
      </p:sp>
      <p:sp>
        <p:nvSpPr>
          <p:cNvPr id="2" name="Date Placeholder 1"/>
          <p:cNvSpPr>
            <a:spLocks noGrp="1"/>
          </p:cNvSpPr>
          <p:nvPr>
            <p:ph type="dt" sz="half" idx="10"/>
          </p:nvPr>
        </p:nvSpPr>
        <p:spPr/>
        <p:txBody>
          <a:bodyPr/>
          <a:lstStyle/>
          <a:p>
            <a:r>
              <a:rPr lang="en-US" smtClean="0"/>
              <a:t>CS 61c</a:t>
            </a:r>
            <a:endParaRPr lang="en-US"/>
          </a:p>
        </p:txBody>
      </p:sp>
      <p:sp>
        <p:nvSpPr>
          <p:cNvPr id="3" name="Footer Placeholder 2"/>
          <p:cNvSpPr>
            <a:spLocks noGrp="1"/>
          </p:cNvSpPr>
          <p:nvPr>
            <p:ph type="ftr" sz="quarter" idx="11"/>
          </p:nvPr>
        </p:nvSpPr>
        <p:spPr/>
        <p:txBody>
          <a:bodyPr/>
          <a:lstStyle/>
          <a:p>
            <a:r>
              <a:rPr lang="en-US" smtClean="0"/>
              <a:t>Lecture 4: Memory Management</a:t>
            </a:r>
            <a:endParaRPr lang="en-US"/>
          </a:p>
        </p:txBody>
      </p:sp>
      <p:pic>
        <p:nvPicPr>
          <p:cNvPr id="9" name="Picture 8"/>
          <p:cNvPicPr>
            <a:picLocks noChangeAspect="1"/>
          </p:cNvPicPr>
          <p:nvPr/>
        </p:nvPicPr>
        <p:blipFill>
          <a:blip r:embed="rId3"/>
          <a:stretch>
            <a:fillRect/>
          </a:stretch>
        </p:blipFill>
        <p:spPr>
          <a:xfrm>
            <a:off x="4639536" y="2842508"/>
            <a:ext cx="4307983" cy="1817430"/>
          </a:xfrm>
          <a:prstGeom prst="rect">
            <a:avLst/>
          </a:prstGeom>
        </p:spPr>
      </p:pic>
      <p:sp>
        <p:nvSpPr>
          <p:cNvPr id="4" name="TextBox 3"/>
          <p:cNvSpPr txBox="1"/>
          <p:nvPr/>
        </p:nvSpPr>
        <p:spPr>
          <a:xfrm>
            <a:off x="5243042" y="3045617"/>
            <a:ext cx="3236583" cy="584776"/>
          </a:xfrm>
          <a:prstGeom prst="rect">
            <a:avLst/>
          </a:prstGeom>
          <a:noFill/>
        </p:spPr>
        <p:txBody>
          <a:bodyPr wrap="none" rtlCol="0">
            <a:spAutoFit/>
          </a:bodyPr>
          <a:lstStyle/>
          <a:p>
            <a:pPr algn="ctr"/>
            <a:r>
              <a:rPr lang="en-US" sz="3200" b="1" spc="50" smtClean="0">
                <a:ln w="9525" cmpd="sng">
                  <a:solidFill>
                    <a:schemeClr val="accent1"/>
                  </a:solidFill>
                  <a:prstDash val="solid"/>
                </a:ln>
                <a:solidFill>
                  <a:srgbClr val="70AD47">
                    <a:tint val="1000"/>
                  </a:srgbClr>
                </a:solidFill>
                <a:effectLst>
                  <a:glow rad="38100">
                    <a:schemeClr val="accent1">
                      <a:alpha val="40000"/>
                    </a:schemeClr>
                  </a:glow>
                </a:effectLst>
              </a:rPr>
              <a:t>Aren’t they cute?</a:t>
            </a:r>
            <a:endParaRPr lang="en-US" sz="3200" b="1" spc="50">
              <a:ln w="952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2239638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27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427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427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427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4275">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427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427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4275">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4275">
                                            <p:txEl>
                                              <p:pRg st="8" end="8"/>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4275">
                                            <p:txEl>
                                              <p:pRg st="9" end="9"/>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4275">
                                            <p:txEl>
                                              <p:pRg st="10" end="10"/>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4275">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4275">
                                            <p:txEl>
                                              <p:pRg st="12" end="12"/>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4275">
                                            <p:txEl>
                                              <p:pRg st="13" end="13"/>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4275">
                                            <p:txEl>
                                              <p:pRg st="14" end="14"/>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4275">
                                            <p:txEl>
                                              <p:pRg st="15" end="15"/>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4275">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739" y="2178681"/>
            <a:ext cx="8628184" cy="790025"/>
          </a:xfrm>
        </p:spPr>
        <p:txBody>
          <a:bodyPr>
            <a:normAutofit fontScale="90000"/>
          </a:bodyPr>
          <a:lstStyle/>
          <a:p>
            <a:r>
              <a:rPr lang="en-US" dirty="0" smtClean="0"/>
              <a:t>Additional Examples of</a:t>
            </a:r>
            <a:br>
              <a:rPr lang="en-US" dirty="0" smtClean="0"/>
            </a:br>
            <a:r>
              <a:rPr lang="en-US" dirty="0" smtClean="0"/>
              <a:t> </a:t>
            </a:r>
            <a:br>
              <a:rPr lang="en-US" dirty="0" smtClean="0"/>
            </a:br>
            <a:r>
              <a:rPr lang="en-US" dirty="0" smtClean="0"/>
              <a:t>C Memory Errors</a:t>
            </a:r>
            <a:br>
              <a:rPr lang="en-US" dirty="0" smtClean="0"/>
            </a:br>
            <a:r>
              <a:rPr lang="en-US" dirty="0" smtClean="0"/>
              <a:t/>
            </a:r>
            <a:br>
              <a:rPr lang="en-US" dirty="0" smtClean="0"/>
            </a:br>
            <a:r>
              <a:rPr lang="en-US" dirty="0" smtClean="0"/>
              <a:t>(to peruse at your leisure)</a:t>
            </a:r>
            <a:endParaRPr lang="en-US" dirty="0"/>
          </a:p>
        </p:txBody>
      </p:sp>
      <p:sp>
        <p:nvSpPr>
          <p:cNvPr id="4" name="Date Placeholder 3"/>
          <p:cNvSpPr>
            <a:spLocks noGrp="1"/>
          </p:cNvSpPr>
          <p:nvPr>
            <p:ph type="dt" sz="half" idx="10"/>
          </p:nvPr>
        </p:nvSpPr>
        <p:spPr/>
        <p:txBody>
          <a:bodyPr/>
          <a:lstStyle/>
          <a:p>
            <a:r>
              <a:rPr lang="en-US" smtClean="0"/>
              <a:t>CS 61c</a:t>
            </a:r>
            <a:endParaRPr lang="en-US"/>
          </a:p>
        </p:txBody>
      </p:sp>
      <p:sp>
        <p:nvSpPr>
          <p:cNvPr id="5" name="Footer Placeholder 4"/>
          <p:cNvSpPr>
            <a:spLocks noGrp="1"/>
          </p:cNvSpPr>
          <p:nvPr>
            <p:ph type="ftr" sz="quarter" idx="11"/>
          </p:nvPr>
        </p:nvSpPr>
        <p:spPr/>
        <p:txBody>
          <a:bodyPr/>
          <a:lstStyle/>
          <a:p>
            <a:r>
              <a:rPr lang="en-US" smtClean="0"/>
              <a:t>Lecture 4: Memory Management</a:t>
            </a:r>
            <a:endParaRPr lang="en-US"/>
          </a:p>
        </p:txBody>
      </p:sp>
      <p:sp>
        <p:nvSpPr>
          <p:cNvPr id="6" name="Slide Number Placeholder 5"/>
          <p:cNvSpPr>
            <a:spLocks noGrp="1"/>
          </p:cNvSpPr>
          <p:nvPr>
            <p:ph type="sldNum" sz="quarter" idx="12"/>
          </p:nvPr>
        </p:nvSpPr>
        <p:spPr/>
        <p:txBody>
          <a:bodyPr/>
          <a:lstStyle/>
          <a:p>
            <a:fld id="{3FF131CF-B26C-E347-9AC9-78212C099DD5}" type="slidenum">
              <a:rPr lang="en-US" smtClean="0"/>
              <a:t>61</a:t>
            </a:fld>
            <a:endParaRPr lang="en-US"/>
          </a:p>
        </p:txBody>
      </p:sp>
    </p:spTree>
    <p:extLst>
      <p:ext uri="{BB962C8B-B14F-4D97-AF65-F5344CB8AC3E}">
        <p14:creationId xmlns:p14="http://schemas.microsoft.com/office/powerpoint/2010/main" val="102167282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457200" y="57150"/>
            <a:ext cx="8229600" cy="685800"/>
          </a:xfrm>
        </p:spPr>
        <p:txBody>
          <a:bodyPr>
            <a:normAutofit fontScale="90000"/>
          </a:bodyPr>
          <a:lstStyle/>
          <a:p>
            <a:r>
              <a:rPr lang="en-US" dirty="0" smtClean="0">
                <a:ea typeface="ＭＳ Ｐゴシック" pitchFamily="1" charset="-128"/>
                <a:cs typeface="ＭＳ Ｐゴシック" pitchFamily="1" charset="-128"/>
              </a:rPr>
              <a:t>Using Memory You Don’t Own</a:t>
            </a:r>
          </a:p>
        </p:txBody>
      </p:sp>
      <p:sp>
        <p:nvSpPr>
          <p:cNvPr id="26629" name="Content Placeholder 4"/>
          <p:cNvSpPr>
            <a:spLocks noGrp="1"/>
          </p:cNvSpPr>
          <p:nvPr>
            <p:ph sz="quarter" idx="1"/>
          </p:nvPr>
        </p:nvSpPr>
        <p:spPr>
          <a:xfrm>
            <a:off x="457200" y="914401"/>
            <a:ext cx="8229600" cy="3680222"/>
          </a:xfrm>
        </p:spPr>
        <p:txBody>
          <a:bodyPr>
            <a:normAutofit fontScale="47500" lnSpcReduction="20000"/>
          </a:bodyPr>
          <a:lstStyle/>
          <a:p>
            <a:pPr>
              <a:buFont typeface="Arial" charset="0"/>
              <a:buChar char="•"/>
              <a:defRPr/>
            </a:pPr>
            <a:r>
              <a:rPr lang="en-US" dirty="0" smtClean="0"/>
              <a:t>What is wrong with this code?</a:t>
            </a:r>
          </a:p>
          <a:p>
            <a:pPr>
              <a:buFont typeface="Arial" charset="0"/>
              <a:buChar char="•"/>
              <a:defRPr/>
            </a:pPr>
            <a:endParaRPr lang="en-US" dirty="0" smtClean="0"/>
          </a:p>
          <a:p>
            <a:pPr>
              <a:buNone/>
              <a:defRPr/>
            </a:pPr>
            <a:r>
              <a:rPr lang="en-US" sz="2400" dirty="0" smtClean="0">
                <a:latin typeface="Courier" pitchFamily="1" charset="0"/>
                <a:ea typeface="Courier" pitchFamily="1" charset="0"/>
                <a:cs typeface="Courier" pitchFamily="1" charset="0"/>
              </a:rPr>
              <a:t>int *</a:t>
            </a:r>
            <a:r>
              <a:rPr lang="en-US" sz="2400" dirty="0" err="1" smtClean="0">
                <a:latin typeface="Courier" pitchFamily="1" charset="0"/>
                <a:ea typeface="Courier" pitchFamily="1" charset="0"/>
                <a:cs typeface="Courier" pitchFamily="1" charset="0"/>
              </a:rPr>
              <a:t>ipr</a:t>
            </a:r>
            <a:r>
              <a:rPr lang="en-US" sz="2400" dirty="0" smtClean="0">
                <a:latin typeface="Courier" pitchFamily="1" charset="0"/>
                <a:ea typeface="Courier" pitchFamily="1" charset="0"/>
                <a:cs typeface="Courier" pitchFamily="1" charset="0"/>
              </a:rPr>
              <a:t>, *</a:t>
            </a:r>
            <a:r>
              <a:rPr lang="en-US" sz="2400" dirty="0" err="1" smtClean="0">
                <a:latin typeface="Courier" pitchFamily="1" charset="0"/>
                <a:ea typeface="Courier" pitchFamily="1" charset="0"/>
                <a:cs typeface="Courier" pitchFamily="1" charset="0"/>
              </a:rPr>
              <a:t>ipw</a:t>
            </a:r>
            <a:r>
              <a:rPr lang="en-US" sz="2400" dirty="0" smtClean="0">
                <a:latin typeface="Courier" pitchFamily="1" charset="0"/>
                <a:ea typeface="Courier" pitchFamily="1" charset="0"/>
                <a:cs typeface="Courier" pitchFamily="1" charset="0"/>
              </a:rPr>
              <a:t>;</a:t>
            </a:r>
          </a:p>
          <a:p>
            <a:pPr>
              <a:buFont typeface="Arial" charset="0"/>
              <a:buNone/>
              <a:defRPr/>
            </a:pPr>
            <a:r>
              <a:rPr lang="en-US" sz="2400" dirty="0" smtClean="0">
                <a:latin typeface="Courier"/>
                <a:cs typeface="Courier"/>
              </a:rPr>
              <a:t>void </a:t>
            </a:r>
            <a:r>
              <a:rPr lang="en-US" sz="2400" dirty="0" err="1" smtClean="0">
                <a:latin typeface="Courier"/>
                <a:cs typeface="Courier"/>
              </a:rPr>
              <a:t>ReadMem</a:t>
            </a:r>
            <a:r>
              <a:rPr lang="en-US" sz="2400" dirty="0" smtClean="0">
                <a:latin typeface="Courier"/>
                <a:cs typeface="Courier"/>
              </a:rPr>
              <a:t>() {</a:t>
            </a:r>
          </a:p>
          <a:p>
            <a:pPr>
              <a:buFont typeface="Arial" charset="0"/>
              <a:buNone/>
              <a:defRPr/>
            </a:pPr>
            <a:r>
              <a:rPr lang="en-US" sz="2400" dirty="0" smtClean="0">
                <a:latin typeface="Courier"/>
                <a:cs typeface="Courier"/>
              </a:rPr>
              <a:t>	   </a:t>
            </a:r>
            <a:r>
              <a:rPr lang="en-US" sz="2400" dirty="0" err="1" smtClean="0">
                <a:latin typeface="Courier"/>
                <a:cs typeface="Courier"/>
              </a:rPr>
              <a:t>int</a:t>
            </a:r>
            <a:r>
              <a:rPr lang="en-US" sz="2400" dirty="0" smtClean="0">
                <a:latin typeface="Courier"/>
                <a:cs typeface="Courier"/>
              </a:rPr>
              <a:t> </a:t>
            </a:r>
            <a:r>
              <a:rPr lang="en-US" sz="2400" dirty="0" err="1" smtClean="0">
                <a:latin typeface="Courier"/>
                <a:cs typeface="Courier"/>
              </a:rPr>
              <a:t>i</a:t>
            </a:r>
            <a:r>
              <a:rPr lang="en-US" sz="2400" dirty="0" smtClean="0">
                <a:latin typeface="Courier"/>
                <a:cs typeface="Courier"/>
              </a:rPr>
              <a:t>, j;</a:t>
            </a:r>
          </a:p>
          <a:p>
            <a:pPr>
              <a:buNone/>
              <a:defRPr/>
            </a:pPr>
            <a:r>
              <a:rPr lang="pt-BR" sz="2400" dirty="0" smtClean="0">
                <a:latin typeface="Courier"/>
                <a:cs typeface="Courier"/>
              </a:rPr>
              <a:t>	   </a:t>
            </a:r>
            <a:r>
              <a:rPr lang="en-US" sz="2400" dirty="0" err="1" smtClean="0">
                <a:latin typeface="Courier"/>
                <a:cs typeface="Courier"/>
              </a:rPr>
              <a:t>ipr</a:t>
            </a:r>
            <a:r>
              <a:rPr lang="en-US" sz="2400" dirty="0" smtClean="0">
                <a:latin typeface="Courier"/>
                <a:cs typeface="Courier"/>
              </a:rPr>
              <a:t> </a:t>
            </a:r>
            <a:r>
              <a:rPr lang="en-US" sz="2400" dirty="0">
                <a:latin typeface="Courier"/>
                <a:cs typeface="Courier"/>
              </a:rPr>
              <a:t>= </a:t>
            </a:r>
            <a:r>
              <a:rPr lang="en-US" sz="2400" dirty="0" smtClean="0">
                <a:latin typeface="Courier"/>
                <a:cs typeface="Courier"/>
              </a:rPr>
              <a:t>(</a:t>
            </a:r>
            <a:r>
              <a:rPr lang="en-US" sz="2400" dirty="0" err="1" smtClean="0">
                <a:latin typeface="Courier"/>
                <a:cs typeface="Courier"/>
              </a:rPr>
              <a:t>int</a:t>
            </a:r>
            <a:r>
              <a:rPr lang="en-US" sz="2400" dirty="0" smtClean="0">
                <a:latin typeface="Courier"/>
                <a:cs typeface="Courier"/>
              </a:rPr>
              <a:t> *) </a:t>
            </a:r>
            <a:r>
              <a:rPr lang="en-US" sz="2400" dirty="0" err="1" smtClean="0">
                <a:latin typeface="Courier"/>
                <a:cs typeface="Courier"/>
              </a:rPr>
              <a:t>malloc</a:t>
            </a:r>
            <a:r>
              <a:rPr lang="en-US" sz="2400" dirty="0" smtClean="0">
                <a:latin typeface="Courier"/>
                <a:cs typeface="Courier"/>
              </a:rPr>
              <a:t>(4 </a:t>
            </a:r>
            <a:r>
              <a:rPr lang="en-US" sz="2400" dirty="0">
                <a:latin typeface="Courier"/>
                <a:cs typeface="Courier"/>
              </a:rPr>
              <a:t>* </a:t>
            </a:r>
            <a:r>
              <a:rPr lang="en-US" sz="2400" dirty="0" err="1">
                <a:latin typeface="Courier"/>
                <a:cs typeface="Courier"/>
              </a:rPr>
              <a:t>sizeof</a:t>
            </a:r>
            <a:r>
              <a:rPr lang="en-US" sz="2400" dirty="0">
                <a:latin typeface="Courier"/>
                <a:cs typeface="Courier"/>
              </a:rPr>
              <a:t>(</a:t>
            </a:r>
            <a:r>
              <a:rPr lang="en-US" sz="2400" dirty="0" err="1">
                <a:latin typeface="Courier"/>
                <a:cs typeface="Courier"/>
              </a:rPr>
              <a:t>int</a:t>
            </a:r>
            <a:r>
              <a:rPr lang="en-US" sz="2400" dirty="0">
                <a:latin typeface="Courier"/>
                <a:cs typeface="Courier"/>
              </a:rPr>
              <a:t>));</a:t>
            </a:r>
          </a:p>
          <a:p>
            <a:pPr>
              <a:buFont typeface="Arial" charset="0"/>
              <a:buNone/>
              <a:defRPr/>
            </a:pPr>
            <a:r>
              <a:rPr lang="pt-BR" sz="2400" dirty="0" smtClean="0">
                <a:latin typeface="Courier"/>
                <a:cs typeface="Courier"/>
              </a:rPr>
              <a:t>			i = *(ipr - 1000); j = *(ipr + 1000);</a:t>
            </a:r>
          </a:p>
          <a:p>
            <a:pPr>
              <a:buFont typeface="Arial" charset="0"/>
              <a:buNone/>
              <a:defRPr/>
            </a:pPr>
            <a:r>
              <a:rPr lang="en-US" sz="2400" dirty="0" smtClean="0">
                <a:latin typeface="Courier"/>
                <a:cs typeface="Courier"/>
              </a:rPr>
              <a:t>	   </a:t>
            </a:r>
            <a:r>
              <a:rPr lang="en-US" sz="2400" dirty="0" err="1" smtClean="0">
                <a:latin typeface="Courier"/>
                <a:cs typeface="Courier"/>
              </a:rPr>
              <a:t>free(ipr</a:t>
            </a:r>
            <a:r>
              <a:rPr lang="en-US" sz="2400" dirty="0" smtClean="0">
                <a:latin typeface="Courier"/>
                <a:cs typeface="Courier"/>
              </a:rPr>
              <a:t>);</a:t>
            </a:r>
          </a:p>
          <a:p>
            <a:pPr>
              <a:buFont typeface="Arial" charset="0"/>
              <a:buNone/>
              <a:defRPr/>
            </a:pPr>
            <a:r>
              <a:rPr lang="en-US" sz="2400" dirty="0" smtClean="0">
                <a:latin typeface="Courier"/>
                <a:cs typeface="Courier"/>
              </a:rPr>
              <a:t>   }</a:t>
            </a:r>
          </a:p>
          <a:p>
            <a:pPr>
              <a:buFont typeface="Arial" charset="0"/>
              <a:buNone/>
              <a:defRPr/>
            </a:pPr>
            <a:endParaRPr lang="en-US" sz="2400" dirty="0" smtClean="0">
              <a:latin typeface="Courier"/>
              <a:cs typeface="Courier"/>
            </a:endParaRPr>
          </a:p>
          <a:p>
            <a:pPr>
              <a:buFont typeface="Arial" charset="0"/>
              <a:buNone/>
              <a:defRPr/>
            </a:pPr>
            <a:r>
              <a:rPr lang="en-US" sz="2400" dirty="0" smtClean="0">
                <a:latin typeface="Courier"/>
                <a:cs typeface="Courier"/>
              </a:rPr>
              <a:t>   void </a:t>
            </a:r>
            <a:r>
              <a:rPr lang="en-US" sz="2400" dirty="0" err="1" smtClean="0">
                <a:latin typeface="Courier"/>
                <a:cs typeface="Courier"/>
              </a:rPr>
              <a:t>WriteMem</a:t>
            </a:r>
            <a:r>
              <a:rPr lang="en-US" sz="2400" dirty="0" smtClean="0">
                <a:latin typeface="Courier"/>
                <a:cs typeface="Courier"/>
              </a:rPr>
              <a:t>() {</a:t>
            </a:r>
          </a:p>
          <a:p>
            <a:pPr>
              <a:buFont typeface="Arial" charset="0"/>
              <a:buNone/>
              <a:defRPr/>
            </a:pPr>
            <a:r>
              <a:rPr lang="en-US" sz="2400" dirty="0" smtClean="0">
                <a:latin typeface="Courier"/>
                <a:cs typeface="Courier"/>
              </a:rPr>
              <a:t>	   </a:t>
            </a:r>
            <a:r>
              <a:rPr lang="en-US" sz="2400" dirty="0" err="1" smtClean="0">
                <a:latin typeface="Courier"/>
                <a:cs typeface="Courier"/>
              </a:rPr>
              <a:t>ipw</a:t>
            </a:r>
            <a:r>
              <a:rPr lang="en-US" sz="2400" dirty="0" smtClean="0">
                <a:latin typeface="Courier"/>
                <a:cs typeface="Courier"/>
              </a:rPr>
              <a:t> = (</a:t>
            </a:r>
            <a:r>
              <a:rPr lang="en-US" sz="2400" dirty="0" err="1" smtClean="0">
                <a:latin typeface="Courier"/>
                <a:cs typeface="Courier"/>
              </a:rPr>
              <a:t>int</a:t>
            </a:r>
            <a:r>
              <a:rPr lang="en-US" sz="2400" dirty="0" smtClean="0">
                <a:latin typeface="Courier"/>
                <a:cs typeface="Courier"/>
              </a:rPr>
              <a:t> *) </a:t>
            </a:r>
            <a:r>
              <a:rPr lang="en-US" sz="2400" dirty="0" err="1" smtClean="0">
                <a:latin typeface="Courier"/>
                <a:cs typeface="Courier"/>
              </a:rPr>
              <a:t>malloc</a:t>
            </a:r>
            <a:r>
              <a:rPr lang="en-US" sz="2400" dirty="0" smtClean="0">
                <a:latin typeface="Courier"/>
                <a:cs typeface="Courier"/>
              </a:rPr>
              <a:t>(5 * </a:t>
            </a:r>
            <a:r>
              <a:rPr lang="en-US" sz="2400" dirty="0" err="1" smtClean="0">
                <a:latin typeface="Courier"/>
                <a:cs typeface="Courier"/>
              </a:rPr>
              <a:t>sizeof</a:t>
            </a:r>
            <a:r>
              <a:rPr lang="en-US" sz="2400" dirty="0" smtClean="0">
                <a:latin typeface="Courier"/>
                <a:cs typeface="Courier"/>
              </a:rPr>
              <a:t>(</a:t>
            </a:r>
            <a:r>
              <a:rPr lang="en-US" sz="2400" dirty="0" err="1" smtClean="0">
                <a:latin typeface="Courier"/>
                <a:cs typeface="Courier"/>
              </a:rPr>
              <a:t>int</a:t>
            </a:r>
            <a:r>
              <a:rPr lang="en-US" sz="2400" dirty="0" smtClean="0">
                <a:latin typeface="Courier"/>
                <a:cs typeface="Courier"/>
              </a:rPr>
              <a:t>));</a:t>
            </a:r>
          </a:p>
          <a:p>
            <a:pPr>
              <a:buFont typeface="Arial" charset="0"/>
              <a:buNone/>
              <a:defRPr/>
            </a:pPr>
            <a:r>
              <a:rPr lang="en-US" sz="2400" dirty="0" smtClean="0">
                <a:latin typeface="Courier"/>
                <a:cs typeface="Courier"/>
              </a:rPr>
              <a:t>	   *(</a:t>
            </a:r>
            <a:r>
              <a:rPr lang="en-US" sz="2400" dirty="0" err="1" smtClean="0">
                <a:latin typeface="Courier"/>
                <a:cs typeface="Courier"/>
              </a:rPr>
              <a:t>ipw</a:t>
            </a:r>
            <a:r>
              <a:rPr lang="en-US" sz="2400" dirty="0" smtClean="0">
                <a:latin typeface="Courier"/>
                <a:cs typeface="Courier"/>
              </a:rPr>
              <a:t> - 1000) = 0; *(</a:t>
            </a:r>
            <a:r>
              <a:rPr lang="en-US" sz="2400" dirty="0" err="1" smtClean="0">
                <a:latin typeface="Courier"/>
                <a:cs typeface="Courier"/>
              </a:rPr>
              <a:t>ipw</a:t>
            </a:r>
            <a:r>
              <a:rPr lang="en-US" sz="2400" dirty="0" smtClean="0">
                <a:latin typeface="Courier"/>
                <a:cs typeface="Courier"/>
              </a:rPr>
              <a:t> + 1000) = 0; </a:t>
            </a:r>
          </a:p>
          <a:p>
            <a:pPr>
              <a:buFont typeface="Arial" charset="0"/>
              <a:buNone/>
              <a:defRPr/>
            </a:pPr>
            <a:r>
              <a:rPr lang="en-US" sz="2400" dirty="0" smtClean="0">
                <a:latin typeface="Courier"/>
                <a:cs typeface="Courier"/>
              </a:rPr>
              <a:t>	   </a:t>
            </a:r>
            <a:r>
              <a:rPr lang="en-US" sz="2400" dirty="0" err="1" smtClean="0">
                <a:latin typeface="Courier"/>
                <a:cs typeface="Courier"/>
              </a:rPr>
              <a:t>free(ipw</a:t>
            </a:r>
            <a:r>
              <a:rPr lang="en-US" sz="2400" dirty="0" smtClean="0">
                <a:latin typeface="Courier"/>
                <a:cs typeface="Courier"/>
              </a:rPr>
              <a:t>);</a:t>
            </a:r>
          </a:p>
          <a:p>
            <a:pPr>
              <a:buFont typeface="Arial" charset="0"/>
              <a:buNone/>
              <a:defRPr/>
            </a:pPr>
            <a:r>
              <a:rPr lang="en-US" sz="2400" dirty="0" smtClean="0">
                <a:latin typeface="Courier"/>
                <a:cs typeface="Courier"/>
              </a:rPr>
              <a:t>   }</a:t>
            </a:r>
            <a:endParaRPr lang="en-US" sz="2400" dirty="0">
              <a:latin typeface="Courier"/>
              <a:cs typeface="Courier"/>
            </a:endParaRPr>
          </a:p>
        </p:txBody>
      </p:sp>
      <p:sp>
        <p:nvSpPr>
          <p:cNvPr id="26628" name="Slide Number Placeholder 3"/>
          <p:cNvSpPr>
            <a:spLocks noGrp="1"/>
          </p:cNvSpPr>
          <p:nvPr>
            <p:ph type="sldNum" sz="quarter" idx="12"/>
          </p:nvPr>
        </p:nvSpPr>
        <p:spPr/>
        <p:txBody>
          <a:bodyPr/>
          <a:lstStyle/>
          <a:p>
            <a:pPr>
              <a:defRPr/>
            </a:pPr>
            <a:fld id="{890193C7-2450-6349-97A7-4AC8AC308216}" type="slidenum">
              <a:rPr lang="en-US" smtClean="0"/>
              <a:pPr>
                <a:defRPr/>
              </a:pPr>
              <a:t>62</a:t>
            </a:fld>
            <a:endParaRPr lang="en-US"/>
          </a:p>
        </p:txBody>
      </p:sp>
      <p:sp>
        <p:nvSpPr>
          <p:cNvPr id="2" name="Date Placeholder 1"/>
          <p:cNvSpPr>
            <a:spLocks noGrp="1"/>
          </p:cNvSpPr>
          <p:nvPr>
            <p:ph type="dt" sz="half" idx="10"/>
          </p:nvPr>
        </p:nvSpPr>
        <p:spPr/>
        <p:txBody>
          <a:bodyPr/>
          <a:lstStyle/>
          <a:p>
            <a:r>
              <a:rPr lang="en-US" smtClean="0"/>
              <a:t>CS 61c</a:t>
            </a:r>
            <a:endParaRPr lang="en-US"/>
          </a:p>
        </p:txBody>
      </p:sp>
      <p:sp>
        <p:nvSpPr>
          <p:cNvPr id="3" name="Footer Placeholder 2"/>
          <p:cNvSpPr>
            <a:spLocks noGrp="1"/>
          </p:cNvSpPr>
          <p:nvPr>
            <p:ph type="ftr" sz="quarter" idx="11"/>
          </p:nvPr>
        </p:nvSpPr>
        <p:spPr/>
        <p:txBody>
          <a:bodyPr/>
          <a:lstStyle/>
          <a:p>
            <a:r>
              <a:rPr lang="en-US" smtClean="0"/>
              <a:t>Lecture 4: Memory Management</a:t>
            </a:r>
            <a:endParaRPr lang="en-US"/>
          </a:p>
        </p:txBody>
      </p:sp>
    </p:spTree>
    <p:extLst>
      <p:ext uri="{BB962C8B-B14F-4D97-AF65-F5344CB8AC3E}">
        <p14:creationId xmlns:p14="http://schemas.microsoft.com/office/powerpoint/2010/main" val="405068915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457200" y="0"/>
            <a:ext cx="8229600" cy="742950"/>
          </a:xfrm>
        </p:spPr>
        <p:txBody>
          <a:bodyPr/>
          <a:lstStyle/>
          <a:p>
            <a:r>
              <a:rPr lang="en-US" dirty="0" smtClean="0">
                <a:ea typeface="ＭＳ Ｐゴシック" pitchFamily="1" charset="-128"/>
                <a:cs typeface="ＭＳ Ｐゴシック" pitchFamily="1" charset="-128"/>
              </a:rPr>
              <a:t>Using Memory You Don’t Own</a:t>
            </a:r>
          </a:p>
        </p:txBody>
      </p:sp>
      <p:sp>
        <p:nvSpPr>
          <p:cNvPr id="26629" name="Content Placeholder 4"/>
          <p:cNvSpPr>
            <a:spLocks noGrp="1"/>
          </p:cNvSpPr>
          <p:nvPr>
            <p:ph sz="quarter" idx="1"/>
          </p:nvPr>
        </p:nvSpPr>
        <p:spPr>
          <a:xfrm>
            <a:off x="457200" y="685800"/>
            <a:ext cx="8458200" cy="4343400"/>
          </a:xfrm>
        </p:spPr>
        <p:txBody>
          <a:bodyPr>
            <a:normAutofit fontScale="55000" lnSpcReduction="20000"/>
          </a:bodyPr>
          <a:lstStyle/>
          <a:p>
            <a:pPr>
              <a:buFont typeface="Arial" charset="0"/>
              <a:buChar char="•"/>
              <a:defRPr/>
            </a:pPr>
            <a:r>
              <a:rPr lang="en-US" sz="3429" dirty="0" smtClean="0"/>
              <a:t>Using pointers beyond the range that had been </a:t>
            </a:r>
            <a:r>
              <a:rPr lang="en-US" sz="3429" dirty="0" err="1" smtClean="0"/>
              <a:t>malloc’d</a:t>
            </a:r>
            <a:endParaRPr lang="en-US" sz="3429" dirty="0" smtClean="0"/>
          </a:p>
          <a:p>
            <a:pPr lvl="1">
              <a:buFont typeface="Arial" charset="0"/>
              <a:buChar char="–"/>
              <a:defRPr/>
            </a:pPr>
            <a:r>
              <a:rPr lang="en-US" dirty="0" smtClean="0"/>
              <a:t>May look obvious, but what if </a:t>
            </a:r>
            <a:r>
              <a:rPr lang="en-US" dirty="0" err="1" smtClean="0"/>
              <a:t>mem</a:t>
            </a:r>
            <a:r>
              <a:rPr lang="en-US" dirty="0" smtClean="0"/>
              <a:t> refs had been result of pointer arithmetic that erroneously took them out of the allocated range?</a:t>
            </a:r>
          </a:p>
          <a:p>
            <a:pPr lvl="1">
              <a:buFont typeface="Arial" charset="0"/>
              <a:buChar char="–"/>
              <a:defRPr/>
            </a:pPr>
            <a:endParaRPr lang="en-US" dirty="0" smtClean="0"/>
          </a:p>
          <a:p>
            <a:pPr>
              <a:buNone/>
              <a:defRPr/>
            </a:pPr>
            <a:r>
              <a:rPr lang="en-US" sz="2400" dirty="0" smtClean="0">
                <a:latin typeface="Courier"/>
                <a:cs typeface="Courier"/>
              </a:rPr>
              <a:t>	</a:t>
            </a:r>
            <a:r>
              <a:rPr lang="en-US" sz="2400" dirty="0" smtClean="0">
                <a:latin typeface="Courier" pitchFamily="1" charset="0"/>
                <a:ea typeface="Courier" pitchFamily="1" charset="0"/>
                <a:cs typeface="Courier" pitchFamily="1" charset="0"/>
              </a:rPr>
              <a:t>int *</a:t>
            </a:r>
            <a:r>
              <a:rPr lang="en-US" sz="2400" dirty="0" err="1" smtClean="0">
                <a:latin typeface="Courier" pitchFamily="1" charset="0"/>
                <a:ea typeface="Courier" pitchFamily="1" charset="0"/>
                <a:cs typeface="Courier" pitchFamily="1" charset="0"/>
              </a:rPr>
              <a:t>ipr</a:t>
            </a:r>
            <a:r>
              <a:rPr lang="en-US" sz="2400" dirty="0" smtClean="0">
                <a:latin typeface="Courier" pitchFamily="1" charset="0"/>
                <a:ea typeface="Courier" pitchFamily="1" charset="0"/>
                <a:cs typeface="Courier" pitchFamily="1" charset="0"/>
              </a:rPr>
              <a:t>, *</a:t>
            </a:r>
            <a:r>
              <a:rPr lang="en-US" sz="2400" dirty="0" err="1" smtClean="0">
                <a:latin typeface="Courier" pitchFamily="1" charset="0"/>
                <a:ea typeface="Courier" pitchFamily="1" charset="0"/>
                <a:cs typeface="Courier" pitchFamily="1" charset="0"/>
              </a:rPr>
              <a:t>ipw</a:t>
            </a:r>
            <a:r>
              <a:rPr lang="en-US" sz="2400" dirty="0" smtClean="0">
                <a:latin typeface="Courier" pitchFamily="1" charset="0"/>
                <a:ea typeface="Courier" pitchFamily="1" charset="0"/>
                <a:cs typeface="Courier" pitchFamily="1" charset="0"/>
              </a:rPr>
              <a:t>;</a:t>
            </a:r>
          </a:p>
          <a:p>
            <a:pPr>
              <a:buFont typeface="Arial" charset="0"/>
              <a:buNone/>
              <a:defRPr/>
            </a:pPr>
            <a:r>
              <a:rPr lang="en-US" sz="2400" dirty="0" smtClean="0">
                <a:latin typeface="Courier"/>
                <a:cs typeface="Courier"/>
              </a:rPr>
              <a:t>	void </a:t>
            </a:r>
            <a:r>
              <a:rPr lang="en-US" sz="2400" dirty="0" err="1" smtClean="0">
                <a:latin typeface="Courier"/>
                <a:cs typeface="Courier"/>
              </a:rPr>
              <a:t>ReadMem</a:t>
            </a:r>
            <a:r>
              <a:rPr lang="en-US" sz="2400" dirty="0" smtClean="0">
                <a:latin typeface="Courier"/>
                <a:cs typeface="Courier"/>
              </a:rPr>
              <a:t>() {</a:t>
            </a:r>
          </a:p>
          <a:p>
            <a:pPr>
              <a:buFont typeface="Arial" charset="0"/>
              <a:buNone/>
              <a:defRPr/>
            </a:pPr>
            <a:r>
              <a:rPr lang="en-US" sz="2400" dirty="0" smtClean="0">
                <a:latin typeface="Courier"/>
                <a:cs typeface="Courier"/>
              </a:rPr>
              <a:t>	   </a:t>
            </a:r>
            <a:r>
              <a:rPr lang="en-US" sz="2400" dirty="0" err="1" smtClean="0">
                <a:latin typeface="Courier"/>
                <a:cs typeface="Courier"/>
              </a:rPr>
              <a:t>int</a:t>
            </a:r>
            <a:r>
              <a:rPr lang="en-US" sz="2400" dirty="0" smtClean="0">
                <a:latin typeface="Courier"/>
                <a:cs typeface="Courier"/>
              </a:rPr>
              <a:t> </a:t>
            </a:r>
            <a:r>
              <a:rPr lang="en-US" sz="2400" dirty="0" err="1" smtClean="0">
                <a:latin typeface="Courier"/>
                <a:cs typeface="Courier"/>
              </a:rPr>
              <a:t>i</a:t>
            </a:r>
            <a:r>
              <a:rPr lang="en-US" sz="2400" dirty="0" smtClean="0">
                <a:latin typeface="Courier"/>
                <a:cs typeface="Courier"/>
              </a:rPr>
              <a:t>, j;</a:t>
            </a:r>
          </a:p>
          <a:p>
            <a:pPr>
              <a:buNone/>
              <a:defRPr/>
            </a:pPr>
            <a:r>
              <a:rPr lang="pt-BR" sz="2400" dirty="0" smtClean="0">
                <a:latin typeface="Courier"/>
                <a:cs typeface="Courier"/>
              </a:rPr>
              <a:t>	   </a:t>
            </a:r>
            <a:r>
              <a:rPr lang="en-US" sz="2400" dirty="0" err="1" smtClean="0">
                <a:latin typeface="Courier"/>
                <a:cs typeface="Courier"/>
              </a:rPr>
              <a:t>ipr</a:t>
            </a:r>
            <a:r>
              <a:rPr lang="en-US" sz="2400" dirty="0" smtClean="0">
                <a:latin typeface="Courier"/>
                <a:cs typeface="Courier"/>
              </a:rPr>
              <a:t> </a:t>
            </a:r>
            <a:r>
              <a:rPr lang="en-US" sz="2400" dirty="0">
                <a:latin typeface="Courier"/>
                <a:cs typeface="Courier"/>
              </a:rPr>
              <a:t>= </a:t>
            </a:r>
            <a:r>
              <a:rPr lang="en-US" sz="2400" dirty="0" smtClean="0">
                <a:latin typeface="Courier"/>
                <a:cs typeface="Courier"/>
              </a:rPr>
              <a:t>(</a:t>
            </a:r>
            <a:r>
              <a:rPr lang="en-US" sz="2400" dirty="0" err="1" smtClean="0">
                <a:latin typeface="Courier"/>
                <a:cs typeface="Courier"/>
              </a:rPr>
              <a:t>int</a:t>
            </a:r>
            <a:r>
              <a:rPr lang="en-US" sz="2400" dirty="0" smtClean="0">
                <a:latin typeface="Courier"/>
                <a:cs typeface="Courier"/>
              </a:rPr>
              <a:t> *) </a:t>
            </a:r>
            <a:r>
              <a:rPr lang="en-US" sz="2400" dirty="0" err="1" smtClean="0">
                <a:latin typeface="Courier"/>
                <a:cs typeface="Courier"/>
              </a:rPr>
              <a:t>malloc</a:t>
            </a:r>
            <a:r>
              <a:rPr lang="en-US" sz="2400" dirty="0" smtClean="0">
                <a:latin typeface="Courier"/>
                <a:cs typeface="Courier"/>
              </a:rPr>
              <a:t>(4 </a:t>
            </a:r>
            <a:r>
              <a:rPr lang="en-US" sz="2400" dirty="0">
                <a:latin typeface="Courier"/>
                <a:cs typeface="Courier"/>
              </a:rPr>
              <a:t>* </a:t>
            </a:r>
            <a:r>
              <a:rPr lang="en-US" sz="2400" dirty="0" err="1">
                <a:latin typeface="Courier"/>
                <a:cs typeface="Courier"/>
              </a:rPr>
              <a:t>sizeof</a:t>
            </a:r>
            <a:r>
              <a:rPr lang="en-US" sz="2400" dirty="0">
                <a:latin typeface="Courier"/>
                <a:cs typeface="Courier"/>
              </a:rPr>
              <a:t>(</a:t>
            </a:r>
            <a:r>
              <a:rPr lang="en-US" sz="2400" dirty="0" err="1">
                <a:latin typeface="Courier"/>
                <a:cs typeface="Courier"/>
              </a:rPr>
              <a:t>int</a:t>
            </a:r>
            <a:r>
              <a:rPr lang="en-US" sz="2400" dirty="0">
                <a:latin typeface="Courier"/>
                <a:cs typeface="Courier"/>
              </a:rPr>
              <a:t>))</a:t>
            </a:r>
            <a:r>
              <a:rPr lang="en-US" sz="2400" dirty="0" smtClean="0">
                <a:latin typeface="Courier"/>
                <a:cs typeface="Courier"/>
              </a:rPr>
              <a:t>;</a:t>
            </a:r>
          </a:p>
          <a:p>
            <a:pPr>
              <a:buNone/>
              <a:defRPr/>
            </a:pPr>
            <a:r>
              <a:rPr lang="en-US" sz="2400" dirty="0">
                <a:latin typeface="Courier"/>
                <a:cs typeface="Courier"/>
              </a:rPr>
              <a:t>	</a:t>
            </a:r>
            <a:r>
              <a:rPr lang="en-US" sz="2400" dirty="0" smtClean="0">
                <a:latin typeface="Courier"/>
                <a:cs typeface="Courier"/>
              </a:rPr>
              <a:t>	  </a:t>
            </a:r>
            <a:r>
              <a:rPr lang="pt-BR" sz="2400" dirty="0" err="1" smtClean="0">
                <a:latin typeface="Courier"/>
                <a:cs typeface="Courier"/>
              </a:rPr>
              <a:t>i</a:t>
            </a:r>
            <a:r>
              <a:rPr lang="pt-BR" sz="2400" dirty="0" smtClean="0">
                <a:latin typeface="Courier"/>
                <a:cs typeface="Courier"/>
              </a:rPr>
              <a:t> = *(</a:t>
            </a:r>
            <a:r>
              <a:rPr lang="pt-BR" sz="2400" dirty="0" err="1" smtClean="0">
                <a:latin typeface="Courier"/>
                <a:cs typeface="Courier"/>
              </a:rPr>
              <a:t>ipr</a:t>
            </a:r>
            <a:r>
              <a:rPr lang="pt-BR" sz="2400" dirty="0" smtClean="0">
                <a:latin typeface="Courier"/>
                <a:cs typeface="Courier"/>
              </a:rPr>
              <a:t> - 1000); j = *(</a:t>
            </a:r>
            <a:r>
              <a:rPr lang="pt-BR" sz="2400" dirty="0" err="1" smtClean="0">
                <a:latin typeface="Courier"/>
                <a:cs typeface="Courier"/>
              </a:rPr>
              <a:t>ipr</a:t>
            </a:r>
            <a:r>
              <a:rPr lang="pt-BR" sz="2400" dirty="0" smtClean="0">
                <a:latin typeface="Courier"/>
                <a:cs typeface="Courier"/>
              </a:rPr>
              <a:t> + 1000);</a:t>
            </a:r>
          </a:p>
          <a:p>
            <a:pPr>
              <a:buFont typeface="Arial" charset="0"/>
              <a:buNone/>
              <a:defRPr/>
            </a:pPr>
            <a:r>
              <a:rPr lang="en-US" sz="2400" dirty="0" smtClean="0">
                <a:latin typeface="Courier"/>
                <a:cs typeface="Courier"/>
              </a:rPr>
              <a:t>	   </a:t>
            </a:r>
            <a:r>
              <a:rPr lang="en-US" sz="2400" dirty="0" err="1" smtClean="0">
                <a:latin typeface="Courier"/>
                <a:cs typeface="Courier"/>
              </a:rPr>
              <a:t>free(ipr</a:t>
            </a:r>
            <a:r>
              <a:rPr lang="en-US" sz="2400" dirty="0" smtClean="0">
                <a:latin typeface="Courier"/>
                <a:cs typeface="Courier"/>
              </a:rPr>
              <a:t>);</a:t>
            </a:r>
          </a:p>
          <a:p>
            <a:pPr>
              <a:buFont typeface="Arial" charset="0"/>
              <a:buNone/>
              <a:defRPr/>
            </a:pPr>
            <a:r>
              <a:rPr lang="en-US" sz="2400" dirty="0" smtClean="0">
                <a:latin typeface="Courier"/>
                <a:cs typeface="Courier"/>
              </a:rPr>
              <a:t>   }</a:t>
            </a:r>
          </a:p>
          <a:p>
            <a:pPr>
              <a:buFont typeface="Arial" charset="0"/>
              <a:buNone/>
              <a:defRPr/>
            </a:pPr>
            <a:endParaRPr lang="en-US" sz="2400" dirty="0" smtClean="0">
              <a:latin typeface="Courier"/>
              <a:cs typeface="Courier"/>
            </a:endParaRPr>
          </a:p>
          <a:p>
            <a:pPr>
              <a:buFont typeface="Arial" charset="0"/>
              <a:buNone/>
              <a:defRPr/>
            </a:pPr>
            <a:r>
              <a:rPr lang="en-US" sz="2400" dirty="0" smtClean="0">
                <a:latin typeface="Courier"/>
                <a:cs typeface="Courier"/>
              </a:rPr>
              <a:t>   void </a:t>
            </a:r>
            <a:r>
              <a:rPr lang="en-US" sz="2400" dirty="0" err="1" smtClean="0">
                <a:latin typeface="Courier"/>
                <a:cs typeface="Courier"/>
              </a:rPr>
              <a:t>WriteMem</a:t>
            </a:r>
            <a:r>
              <a:rPr lang="en-US" sz="2400" dirty="0" smtClean="0">
                <a:latin typeface="Courier"/>
                <a:cs typeface="Courier"/>
              </a:rPr>
              <a:t>() {</a:t>
            </a:r>
          </a:p>
          <a:p>
            <a:pPr>
              <a:buFont typeface="Arial" charset="0"/>
              <a:buNone/>
              <a:defRPr/>
            </a:pPr>
            <a:r>
              <a:rPr lang="en-US" sz="2400" dirty="0" smtClean="0">
                <a:latin typeface="Courier"/>
                <a:cs typeface="Courier"/>
              </a:rPr>
              <a:t>	   </a:t>
            </a:r>
            <a:r>
              <a:rPr lang="en-US" sz="2400" dirty="0" err="1" smtClean="0">
                <a:latin typeface="Courier"/>
                <a:cs typeface="Courier"/>
              </a:rPr>
              <a:t>ipw</a:t>
            </a:r>
            <a:r>
              <a:rPr lang="en-US" sz="2400" dirty="0" smtClean="0">
                <a:latin typeface="Courier"/>
                <a:cs typeface="Courier"/>
              </a:rPr>
              <a:t> = (</a:t>
            </a:r>
            <a:r>
              <a:rPr lang="en-US" sz="2400" dirty="0" err="1" smtClean="0">
                <a:latin typeface="Courier"/>
                <a:cs typeface="Courier"/>
              </a:rPr>
              <a:t>int</a:t>
            </a:r>
            <a:r>
              <a:rPr lang="en-US" sz="2400" dirty="0" smtClean="0">
                <a:latin typeface="Courier"/>
                <a:cs typeface="Courier"/>
              </a:rPr>
              <a:t> *) </a:t>
            </a:r>
            <a:r>
              <a:rPr lang="en-US" sz="2400" dirty="0" err="1" smtClean="0">
                <a:latin typeface="Courier"/>
                <a:cs typeface="Courier"/>
              </a:rPr>
              <a:t>malloc</a:t>
            </a:r>
            <a:r>
              <a:rPr lang="en-US" sz="2400" dirty="0" smtClean="0">
                <a:latin typeface="Courier"/>
                <a:cs typeface="Courier"/>
              </a:rPr>
              <a:t>(5 * </a:t>
            </a:r>
            <a:r>
              <a:rPr lang="en-US" sz="2400" dirty="0" err="1" smtClean="0">
                <a:latin typeface="Courier"/>
                <a:cs typeface="Courier"/>
              </a:rPr>
              <a:t>sizeof</a:t>
            </a:r>
            <a:r>
              <a:rPr lang="en-US" sz="2400" dirty="0" smtClean="0">
                <a:latin typeface="Courier"/>
                <a:cs typeface="Courier"/>
              </a:rPr>
              <a:t>(</a:t>
            </a:r>
            <a:r>
              <a:rPr lang="en-US" sz="2400" dirty="0" err="1" smtClean="0">
                <a:latin typeface="Courier"/>
                <a:cs typeface="Courier"/>
              </a:rPr>
              <a:t>int</a:t>
            </a:r>
            <a:r>
              <a:rPr lang="en-US" sz="2400" dirty="0" smtClean="0">
                <a:latin typeface="Courier"/>
                <a:cs typeface="Courier"/>
              </a:rPr>
              <a:t>));</a:t>
            </a:r>
          </a:p>
          <a:p>
            <a:pPr>
              <a:buFont typeface="Arial" charset="0"/>
              <a:buNone/>
              <a:defRPr/>
            </a:pPr>
            <a:r>
              <a:rPr lang="en-US" sz="2400" dirty="0" smtClean="0">
                <a:latin typeface="Courier"/>
                <a:cs typeface="Courier"/>
              </a:rPr>
              <a:t>	   *(</a:t>
            </a:r>
            <a:r>
              <a:rPr lang="en-US" sz="2400" dirty="0" err="1" smtClean="0">
                <a:latin typeface="Courier"/>
                <a:cs typeface="Courier"/>
              </a:rPr>
              <a:t>ipw</a:t>
            </a:r>
            <a:r>
              <a:rPr lang="en-US" sz="2400" dirty="0" smtClean="0">
                <a:latin typeface="Courier"/>
                <a:cs typeface="Courier"/>
              </a:rPr>
              <a:t> - 1000) = 0; *(</a:t>
            </a:r>
            <a:r>
              <a:rPr lang="en-US" sz="2400" dirty="0" err="1" smtClean="0">
                <a:latin typeface="Courier"/>
                <a:cs typeface="Courier"/>
              </a:rPr>
              <a:t>ipw</a:t>
            </a:r>
            <a:r>
              <a:rPr lang="en-US" sz="2400" dirty="0" smtClean="0">
                <a:latin typeface="Courier"/>
                <a:cs typeface="Courier"/>
              </a:rPr>
              <a:t> + 1000) = 0; </a:t>
            </a:r>
          </a:p>
          <a:p>
            <a:pPr>
              <a:buFont typeface="Arial" charset="0"/>
              <a:buNone/>
              <a:defRPr/>
            </a:pPr>
            <a:r>
              <a:rPr lang="en-US" sz="2400" dirty="0" smtClean="0">
                <a:latin typeface="Courier"/>
                <a:cs typeface="Courier"/>
              </a:rPr>
              <a:t>	   </a:t>
            </a:r>
            <a:r>
              <a:rPr lang="en-US" sz="2400" dirty="0" err="1" smtClean="0">
                <a:latin typeface="Courier"/>
                <a:cs typeface="Courier"/>
              </a:rPr>
              <a:t>free(ipw</a:t>
            </a:r>
            <a:r>
              <a:rPr lang="en-US" sz="2400" dirty="0" smtClean="0">
                <a:latin typeface="Courier"/>
                <a:cs typeface="Courier"/>
              </a:rPr>
              <a:t>);</a:t>
            </a:r>
          </a:p>
          <a:p>
            <a:pPr>
              <a:buFont typeface="Arial" charset="0"/>
              <a:buNone/>
              <a:defRPr/>
            </a:pPr>
            <a:r>
              <a:rPr lang="en-US" sz="2400" dirty="0" smtClean="0">
                <a:latin typeface="Courier"/>
                <a:cs typeface="Courier"/>
              </a:rPr>
              <a:t>   }</a:t>
            </a:r>
            <a:endParaRPr lang="en-US" sz="2400" dirty="0">
              <a:latin typeface="Courier"/>
              <a:cs typeface="Courier"/>
            </a:endParaRPr>
          </a:p>
        </p:txBody>
      </p:sp>
      <p:sp>
        <p:nvSpPr>
          <p:cNvPr id="26628" name="Slide Number Placeholder 3"/>
          <p:cNvSpPr>
            <a:spLocks noGrp="1"/>
          </p:cNvSpPr>
          <p:nvPr>
            <p:ph type="sldNum" sz="quarter" idx="12"/>
          </p:nvPr>
        </p:nvSpPr>
        <p:spPr/>
        <p:txBody>
          <a:bodyPr/>
          <a:lstStyle/>
          <a:p>
            <a:pPr>
              <a:defRPr/>
            </a:pPr>
            <a:fld id="{1BB3DFF0-9FB5-7C42-A7D2-64D39FD8DBEE}" type="slidenum">
              <a:rPr lang="en-US" smtClean="0"/>
              <a:pPr>
                <a:defRPr/>
              </a:pPr>
              <a:t>63</a:t>
            </a:fld>
            <a:endParaRPr lang="en-US"/>
          </a:p>
        </p:txBody>
      </p:sp>
      <p:sp>
        <p:nvSpPr>
          <p:cNvPr id="2" name="Date Placeholder 1"/>
          <p:cNvSpPr>
            <a:spLocks noGrp="1"/>
          </p:cNvSpPr>
          <p:nvPr>
            <p:ph type="dt" sz="half" idx="10"/>
          </p:nvPr>
        </p:nvSpPr>
        <p:spPr/>
        <p:txBody>
          <a:bodyPr/>
          <a:lstStyle/>
          <a:p>
            <a:r>
              <a:rPr lang="en-US" smtClean="0"/>
              <a:t>CS 61c</a:t>
            </a:r>
            <a:endParaRPr lang="en-US"/>
          </a:p>
        </p:txBody>
      </p:sp>
      <p:sp>
        <p:nvSpPr>
          <p:cNvPr id="3" name="Footer Placeholder 2"/>
          <p:cNvSpPr>
            <a:spLocks noGrp="1"/>
          </p:cNvSpPr>
          <p:nvPr>
            <p:ph type="ftr" sz="quarter" idx="11"/>
          </p:nvPr>
        </p:nvSpPr>
        <p:spPr/>
        <p:txBody>
          <a:bodyPr/>
          <a:lstStyle/>
          <a:p>
            <a:r>
              <a:rPr lang="en-US" smtClean="0"/>
              <a:t>Lecture 4: Memory Management</a:t>
            </a:r>
            <a:endParaRPr lang="en-US"/>
          </a:p>
        </p:txBody>
      </p:sp>
    </p:spTree>
    <p:extLst>
      <p:ext uri="{BB962C8B-B14F-4D97-AF65-F5344CB8AC3E}">
        <p14:creationId xmlns:p14="http://schemas.microsoft.com/office/powerpoint/2010/main" val="1945873428"/>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r>
              <a:rPr lang="en-US" smtClean="0">
                <a:ea typeface="ＭＳ Ｐゴシック" pitchFamily="1" charset="-128"/>
                <a:cs typeface="ＭＳ Ｐゴシック" pitchFamily="1" charset="-128"/>
              </a:rPr>
              <a:t>Faulty Heap Management</a:t>
            </a:r>
          </a:p>
        </p:txBody>
      </p:sp>
      <p:sp>
        <p:nvSpPr>
          <p:cNvPr id="71683" name="Content Placeholder 4"/>
          <p:cNvSpPr>
            <a:spLocks noGrp="1"/>
          </p:cNvSpPr>
          <p:nvPr>
            <p:ph sz="quarter" idx="1"/>
          </p:nvPr>
        </p:nvSpPr>
        <p:spPr/>
        <p:txBody>
          <a:bodyPr>
            <a:normAutofit fontScale="92500" lnSpcReduction="10000"/>
          </a:bodyPr>
          <a:lstStyle/>
          <a:p>
            <a:r>
              <a:rPr lang="en-US" dirty="0" smtClean="0">
                <a:ea typeface="ＭＳ Ｐゴシック" pitchFamily="1" charset="-128"/>
                <a:cs typeface="ＭＳ Ｐゴシック" pitchFamily="1" charset="-128"/>
              </a:rPr>
              <a:t>What is wrong with this code?</a:t>
            </a:r>
          </a:p>
          <a:p>
            <a:pPr>
              <a:spcBef>
                <a:spcPct val="0"/>
              </a:spcBef>
              <a:buFont typeface="Arial" pitchFamily="1" charset="0"/>
              <a:buNone/>
            </a:pPr>
            <a:endParaRPr lang="en-US" sz="2000" dirty="0" smtClean="0">
              <a:latin typeface="Courier" pitchFamily="1" charset="0"/>
              <a:ea typeface="Courier" pitchFamily="1" charset="0"/>
              <a:cs typeface="Courier" pitchFamily="1" charset="0"/>
            </a:endParaRPr>
          </a:p>
          <a:p>
            <a:pPr>
              <a:spcBef>
                <a:spcPct val="0"/>
              </a:spcBef>
              <a:buFont typeface="Arial" pitchFamily="1" charset="0"/>
              <a:buNone/>
            </a:pPr>
            <a:r>
              <a:rPr lang="en-US" sz="2000" dirty="0" smtClean="0">
                <a:latin typeface="Courier" pitchFamily="1" charset="0"/>
                <a:ea typeface="Courier" pitchFamily="1" charset="0"/>
                <a:cs typeface="Courier" pitchFamily="1" charset="0"/>
              </a:rPr>
              <a:t>int *pi;</a:t>
            </a:r>
          </a:p>
          <a:p>
            <a:pPr>
              <a:spcBef>
                <a:spcPct val="0"/>
              </a:spcBef>
              <a:buFont typeface="Arial" pitchFamily="1" charset="0"/>
              <a:buNone/>
            </a:pPr>
            <a:r>
              <a:rPr lang="en-US" sz="2000" dirty="0" smtClean="0">
                <a:latin typeface="Courier" pitchFamily="1" charset="0"/>
                <a:ea typeface="Courier" pitchFamily="1" charset="0"/>
                <a:cs typeface="Courier" pitchFamily="1" charset="0"/>
              </a:rPr>
              <a:t>void </a:t>
            </a:r>
            <a:r>
              <a:rPr lang="en-US" sz="2000" dirty="0" err="1" smtClean="0">
                <a:latin typeface="Courier" pitchFamily="1" charset="0"/>
                <a:ea typeface="Courier" pitchFamily="1" charset="0"/>
                <a:cs typeface="Courier" pitchFamily="1" charset="0"/>
              </a:rPr>
              <a:t>foo</a:t>
            </a:r>
            <a:r>
              <a:rPr lang="en-US" sz="2000" dirty="0" smtClean="0">
                <a:latin typeface="Courier" pitchFamily="1" charset="0"/>
                <a:ea typeface="Courier" pitchFamily="1" charset="0"/>
                <a:cs typeface="Courier" pitchFamily="1" charset="0"/>
              </a:rPr>
              <a:t>() {</a:t>
            </a:r>
          </a:p>
          <a:p>
            <a:pPr>
              <a:spcBef>
                <a:spcPct val="0"/>
              </a:spcBef>
              <a:buFont typeface="Arial" pitchFamily="1" charset="0"/>
              <a:buNone/>
            </a:pPr>
            <a:r>
              <a:rPr lang="en-US" sz="2000" dirty="0" smtClean="0">
                <a:latin typeface="Courier" pitchFamily="1" charset="0"/>
                <a:ea typeface="Courier" pitchFamily="1" charset="0"/>
                <a:cs typeface="Courier" pitchFamily="1" charset="0"/>
              </a:rPr>
              <a:t>	pi = malloc(8*</a:t>
            </a:r>
            <a:r>
              <a:rPr lang="en-US" sz="2000" dirty="0" err="1" smtClean="0">
                <a:latin typeface="Courier" pitchFamily="1" charset="0"/>
                <a:ea typeface="Courier" pitchFamily="1" charset="0"/>
                <a:cs typeface="Courier" pitchFamily="1" charset="0"/>
              </a:rPr>
              <a:t>sizeof(int</a:t>
            </a:r>
            <a:r>
              <a:rPr lang="en-US" sz="2000" dirty="0" smtClean="0">
                <a:latin typeface="Courier" pitchFamily="1" charset="0"/>
                <a:ea typeface="Courier" pitchFamily="1" charset="0"/>
                <a:cs typeface="Courier" pitchFamily="1" charset="0"/>
              </a:rPr>
              <a:t>));</a:t>
            </a:r>
          </a:p>
          <a:p>
            <a:pPr>
              <a:spcBef>
                <a:spcPct val="0"/>
              </a:spcBef>
              <a:buFont typeface="Arial" pitchFamily="1" charset="0"/>
              <a:buNone/>
            </a:pPr>
            <a:r>
              <a:rPr lang="en-US" sz="2000" dirty="0" smtClean="0">
                <a:latin typeface="Courier" pitchFamily="1" charset="0"/>
                <a:ea typeface="Courier" pitchFamily="1" charset="0"/>
                <a:cs typeface="Courier" pitchFamily="1" charset="0"/>
              </a:rPr>
              <a:t>	…</a:t>
            </a:r>
          </a:p>
          <a:p>
            <a:pPr>
              <a:spcBef>
                <a:spcPct val="0"/>
              </a:spcBef>
              <a:buFont typeface="Arial" pitchFamily="1" charset="0"/>
              <a:buNone/>
            </a:pPr>
            <a:r>
              <a:rPr lang="en-US" sz="2000" dirty="0" smtClean="0">
                <a:latin typeface="Courier" pitchFamily="1" charset="0"/>
                <a:ea typeface="Courier" pitchFamily="1" charset="0"/>
                <a:cs typeface="Courier" pitchFamily="1" charset="0"/>
              </a:rPr>
              <a:t>	</a:t>
            </a:r>
            <a:r>
              <a:rPr lang="en-US" sz="2000" dirty="0" err="1" smtClean="0">
                <a:latin typeface="Courier" pitchFamily="1" charset="0"/>
                <a:ea typeface="Courier" pitchFamily="1" charset="0"/>
                <a:cs typeface="Courier" pitchFamily="1" charset="0"/>
              </a:rPr>
              <a:t>free(pi</a:t>
            </a:r>
            <a:r>
              <a:rPr lang="en-US" sz="2000" dirty="0" smtClean="0">
                <a:latin typeface="Courier" pitchFamily="1" charset="0"/>
                <a:ea typeface="Courier" pitchFamily="1" charset="0"/>
                <a:cs typeface="Courier" pitchFamily="1" charset="0"/>
              </a:rPr>
              <a:t>); </a:t>
            </a:r>
          </a:p>
          <a:p>
            <a:pPr>
              <a:spcBef>
                <a:spcPct val="0"/>
              </a:spcBef>
              <a:buFont typeface="Arial" pitchFamily="1" charset="0"/>
              <a:buNone/>
            </a:pPr>
            <a:r>
              <a:rPr lang="en-US" sz="2000" dirty="0" smtClean="0">
                <a:latin typeface="Courier" pitchFamily="1" charset="0"/>
                <a:ea typeface="Courier" pitchFamily="1" charset="0"/>
                <a:cs typeface="Courier" pitchFamily="1" charset="0"/>
              </a:rPr>
              <a:t>}</a:t>
            </a:r>
          </a:p>
          <a:p>
            <a:pPr>
              <a:spcBef>
                <a:spcPct val="0"/>
              </a:spcBef>
              <a:buFont typeface="Arial" pitchFamily="1" charset="0"/>
              <a:buNone/>
            </a:pPr>
            <a:endParaRPr lang="en-US" sz="2000" dirty="0" smtClean="0">
              <a:latin typeface="Courier" pitchFamily="1" charset="0"/>
              <a:ea typeface="Courier" pitchFamily="1" charset="0"/>
              <a:cs typeface="Courier" pitchFamily="1" charset="0"/>
            </a:endParaRPr>
          </a:p>
          <a:p>
            <a:pPr>
              <a:spcBef>
                <a:spcPct val="0"/>
              </a:spcBef>
              <a:buFont typeface="Arial" pitchFamily="1" charset="0"/>
              <a:buNone/>
            </a:pPr>
            <a:r>
              <a:rPr lang="en-US" sz="2000" dirty="0" smtClean="0">
                <a:latin typeface="Courier" pitchFamily="1" charset="0"/>
                <a:ea typeface="Courier" pitchFamily="1" charset="0"/>
                <a:cs typeface="Courier" pitchFamily="1" charset="0"/>
              </a:rPr>
              <a:t>void main() {</a:t>
            </a:r>
          </a:p>
          <a:p>
            <a:pPr>
              <a:spcBef>
                <a:spcPct val="0"/>
              </a:spcBef>
              <a:buFont typeface="Arial" pitchFamily="1" charset="0"/>
              <a:buNone/>
            </a:pPr>
            <a:r>
              <a:rPr lang="en-US" sz="2000" dirty="0" smtClean="0">
                <a:latin typeface="Courier" pitchFamily="1" charset="0"/>
                <a:ea typeface="Courier" pitchFamily="1" charset="0"/>
                <a:cs typeface="Courier" pitchFamily="1" charset="0"/>
              </a:rPr>
              <a:t>	pi = malloc(4*</a:t>
            </a:r>
            <a:r>
              <a:rPr lang="en-US" sz="2000" dirty="0" err="1" smtClean="0">
                <a:latin typeface="Courier" pitchFamily="1" charset="0"/>
                <a:ea typeface="Courier" pitchFamily="1" charset="0"/>
                <a:cs typeface="Courier" pitchFamily="1" charset="0"/>
              </a:rPr>
              <a:t>sizeof(int</a:t>
            </a:r>
            <a:r>
              <a:rPr lang="en-US" sz="2000" dirty="0" smtClean="0">
                <a:latin typeface="Courier" pitchFamily="1" charset="0"/>
                <a:ea typeface="Courier" pitchFamily="1" charset="0"/>
                <a:cs typeface="Courier" pitchFamily="1" charset="0"/>
              </a:rPr>
              <a:t>));</a:t>
            </a:r>
          </a:p>
          <a:p>
            <a:pPr>
              <a:spcBef>
                <a:spcPct val="0"/>
              </a:spcBef>
              <a:buFont typeface="Arial" pitchFamily="1" charset="0"/>
              <a:buNone/>
            </a:pPr>
            <a:r>
              <a:rPr lang="en-US" sz="2000" dirty="0" smtClean="0">
                <a:latin typeface="Courier" pitchFamily="1" charset="0"/>
                <a:ea typeface="Courier" pitchFamily="1" charset="0"/>
                <a:cs typeface="Courier" pitchFamily="1" charset="0"/>
              </a:rPr>
              <a:t>	</a:t>
            </a:r>
            <a:r>
              <a:rPr lang="en-US" sz="2000" dirty="0" err="1" smtClean="0">
                <a:latin typeface="Courier" pitchFamily="1" charset="0"/>
                <a:ea typeface="Courier" pitchFamily="1" charset="0"/>
                <a:cs typeface="Courier" pitchFamily="1" charset="0"/>
              </a:rPr>
              <a:t>foo</a:t>
            </a:r>
            <a:r>
              <a:rPr lang="en-US" sz="2000" dirty="0" smtClean="0">
                <a:latin typeface="Courier" pitchFamily="1" charset="0"/>
                <a:ea typeface="Courier" pitchFamily="1" charset="0"/>
                <a:cs typeface="Courier" pitchFamily="1" charset="0"/>
              </a:rPr>
              <a:t>();</a:t>
            </a:r>
          </a:p>
          <a:p>
            <a:pPr>
              <a:spcBef>
                <a:spcPct val="0"/>
              </a:spcBef>
              <a:buFont typeface="Arial" pitchFamily="1" charset="0"/>
              <a:buNone/>
            </a:pPr>
            <a:r>
              <a:rPr lang="en-US" sz="2000" dirty="0" smtClean="0">
                <a:latin typeface="Courier" pitchFamily="1" charset="0"/>
                <a:ea typeface="Courier" pitchFamily="1" charset="0"/>
                <a:cs typeface="Courier" pitchFamily="1" charset="0"/>
              </a:rPr>
              <a:t>	…</a:t>
            </a:r>
          </a:p>
          <a:p>
            <a:pPr>
              <a:spcBef>
                <a:spcPct val="0"/>
              </a:spcBef>
              <a:buFont typeface="Arial" pitchFamily="1" charset="0"/>
              <a:buNone/>
            </a:pPr>
            <a:r>
              <a:rPr lang="en-US" sz="2000" dirty="0" smtClean="0">
                <a:latin typeface="Courier" pitchFamily="1" charset="0"/>
                <a:ea typeface="Courier" pitchFamily="1" charset="0"/>
                <a:cs typeface="Courier" pitchFamily="1" charset="0"/>
              </a:rPr>
              <a:t>}</a:t>
            </a:r>
          </a:p>
        </p:txBody>
      </p:sp>
      <p:sp>
        <p:nvSpPr>
          <p:cNvPr id="31748" name="Slide Number Placeholder 3"/>
          <p:cNvSpPr>
            <a:spLocks noGrp="1"/>
          </p:cNvSpPr>
          <p:nvPr>
            <p:ph type="sldNum" sz="quarter" idx="12"/>
          </p:nvPr>
        </p:nvSpPr>
        <p:spPr/>
        <p:txBody>
          <a:bodyPr/>
          <a:lstStyle/>
          <a:p>
            <a:pPr>
              <a:defRPr/>
            </a:pPr>
            <a:fld id="{0985E98B-0724-F340-BF68-112A46A85241}" type="slidenum">
              <a:rPr lang="en-US" smtClean="0"/>
              <a:pPr>
                <a:defRPr/>
              </a:pPr>
              <a:t>64</a:t>
            </a:fld>
            <a:endParaRPr lang="en-US"/>
          </a:p>
        </p:txBody>
      </p:sp>
      <p:sp>
        <p:nvSpPr>
          <p:cNvPr id="2" name="Date Placeholder 1"/>
          <p:cNvSpPr>
            <a:spLocks noGrp="1"/>
          </p:cNvSpPr>
          <p:nvPr>
            <p:ph type="dt" sz="half" idx="10"/>
          </p:nvPr>
        </p:nvSpPr>
        <p:spPr/>
        <p:txBody>
          <a:bodyPr/>
          <a:lstStyle/>
          <a:p>
            <a:r>
              <a:rPr lang="en-US" smtClean="0"/>
              <a:t>CS 61c</a:t>
            </a:r>
            <a:endParaRPr lang="en-US"/>
          </a:p>
        </p:txBody>
      </p:sp>
      <p:sp>
        <p:nvSpPr>
          <p:cNvPr id="3" name="Footer Placeholder 2"/>
          <p:cNvSpPr>
            <a:spLocks noGrp="1"/>
          </p:cNvSpPr>
          <p:nvPr>
            <p:ph type="ftr" sz="quarter" idx="11"/>
          </p:nvPr>
        </p:nvSpPr>
        <p:spPr/>
        <p:txBody>
          <a:bodyPr/>
          <a:lstStyle/>
          <a:p>
            <a:r>
              <a:rPr lang="en-US" smtClean="0"/>
              <a:t>Lecture 4: Memory Management</a:t>
            </a:r>
            <a:endParaRPr lang="en-US"/>
          </a:p>
        </p:txBody>
      </p:sp>
    </p:spTree>
    <p:extLst>
      <p:ext uri="{BB962C8B-B14F-4D97-AF65-F5344CB8AC3E}">
        <p14:creationId xmlns:p14="http://schemas.microsoft.com/office/powerpoint/2010/main" val="2506689405"/>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r>
              <a:rPr lang="en-US" smtClean="0">
                <a:ea typeface="ＭＳ Ｐゴシック" pitchFamily="1" charset="-128"/>
                <a:cs typeface="ＭＳ Ｐゴシック" pitchFamily="1" charset="-128"/>
              </a:rPr>
              <a:t>Faulty Heap Management</a:t>
            </a:r>
          </a:p>
        </p:txBody>
      </p:sp>
      <p:sp>
        <p:nvSpPr>
          <p:cNvPr id="73731" name="Content Placeholder 4"/>
          <p:cNvSpPr>
            <a:spLocks noGrp="1"/>
          </p:cNvSpPr>
          <p:nvPr>
            <p:ph sz="quarter" idx="1"/>
          </p:nvPr>
        </p:nvSpPr>
        <p:spPr/>
        <p:txBody>
          <a:bodyPr>
            <a:normAutofit fontScale="92500" lnSpcReduction="20000"/>
          </a:bodyPr>
          <a:lstStyle/>
          <a:p>
            <a:r>
              <a:rPr lang="en-US" dirty="0" smtClean="0">
                <a:ea typeface="ＭＳ Ｐゴシック" pitchFamily="1" charset="-128"/>
                <a:cs typeface="ＭＳ Ｐゴシック" pitchFamily="1" charset="-128"/>
              </a:rPr>
              <a:t>Memory leak: </a:t>
            </a:r>
            <a:r>
              <a:rPr lang="en-US" i="1" dirty="0" smtClean="0">
                <a:ea typeface="ＭＳ Ｐゴシック" pitchFamily="1" charset="-128"/>
                <a:cs typeface="ＭＳ Ｐゴシック" pitchFamily="1" charset="-128"/>
              </a:rPr>
              <a:t>more </a:t>
            </a:r>
            <a:r>
              <a:rPr lang="en-US" i="1" dirty="0" err="1" smtClean="0">
                <a:ea typeface="ＭＳ Ｐゴシック" pitchFamily="1" charset="-128"/>
                <a:cs typeface="ＭＳ Ｐゴシック" pitchFamily="1" charset="-128"/>
              </a:rPr>
              <a:t>mallocs</a:t>
            </a:r>
            <a:r>
              <a:rPr lang="en-US" i="1" dirty="0" smtClean="0">
                <a:ea typeface="ＭＳ Ｐゴシック" pitchFamily="1" charset="-128"/>
                <a:cs typeface="ＭＳ Ｐゴシック" pitchFamily="1" charset="-128"/>
              </a:rPr>
              <a:t> than frees</a:t>
            </a:r>
          </a:p>
          <a:p>
            <a:pPr>
              <a:spcBef>
                <a:spcPct val="0"/>
              </a:spcBef>
              <a:buFont typeface="Arial" pitchFamily="1" charset="0"/>
              <a:buNone/>
            </a:pPr>
            <a:endParaRPr lang="en-US" sz="2000" dirty="0" smtClean="0">
              <a:latin typeface="Courier" pitchFamily="1" charset="0"/>
              <a:ea typeface="Courier" pitchFamily="1" charset="0"/>
              <a:cs typeface="Courier" pitchFamily="1" charset="0"/>
            </a:endParaRPr>
          </a:p>
          <a:p>
            <a:pPr>
              <a:spcBef>
                <a:spcPct val="0"/>
              </a:spcBef>
              <a:buFont typeface="Arial" pitchFamily="1" charset="0"/>
              <a:buNone/>
            </a:pPr>
            <a:r>
              <a:rPr lang="en-US" sz="2000" dirty="0" smtClean="0">
                <a:latin typeface="Courier" pitchFamily="1" charset="0"/>
                <a:ea typeface="Courier" pitchFamily="1" charset="0"/>
                <a:cs typeface="Courier" pitchFamily="1" charset="0"/>
              </a:rPr>
              <a:t>int *pi;</a:t>
            </a:r>
          </a:p>
          <a:p>
            <a:pPr>
              <a:spcBef>
                <a:spcPct val="0"/>
              </a:spcBef>
              <a:buFont typeface="Arial" pitchFamily="1" charset="0"/>
              <a:buNone/>
            </a:pPr>
            <a:r>
              <a:rPr lang="en-US" sz="2000" dirty="0" smtClean="0">
                <a:latin typeface="Courier" pitchFamily="1" charset="0"/>
                <a:ea typeface="Courier" pitchFamily="1" charset="0"/>
                <a:cs typeface="Courier" pitchFamily="1" charset="0"/>
              </a:rPr>
              <a:t>void </a:t>
            </a:r>
            <a:r>
              <a:rPr lang="en-US" sz="2000" dirty="0" err="1" smtClean="0">
                <a:latin typeface="Courier" pitchFamily="1" charset="0"/>
                <a:ea typeface="Courier" pitchFamily="1" charset="0"/>
                <a:cs typeface="Courier" pitchFamily="1" charset="0"/>
              </a:rPr>
              <a:t>foo</a:t>
            </a:r>
            <a:r>
              <a:rPr lang="en-US" sz="2000" dirty="0" smtClean="0">
                <a:latin typeface="Courier" pitchFamily="1" charset="0"/>
                <a:ea typeface="Courier" pitchFamily="1" charset="0"/>
                <a:cs typeface="Courier" pitchFamily="1" charset="0"/>
              </a:rPr>
              <a:t>() {</a:t>
            </a:r>
          </a:p>
          <a:p>
            <a:pPr>
              <a:spcBef>
                <a:spcPct val="0"/>
              </a:spcBef>
              <a:buFont typeface="Arial" pitchFamily="1" charset="0"/>
              <a:buNone/>
            </a:pPr>
            <a:r>
              <a:rPr lang="en-US" sz="2000" dirty="0" smtClean="0">
                <a:latin typeface="Courier" pitchFamily="1" charset="0"/>
                <a:ea typeface="Courier" pitchFamily="1" charset="0"/>
                <a:cs typeface="Courier" pitchFamily="1" charset="0"/>
              </a:rPr>
              <a:t>	pi = malloc(8*</a:t>
            </a:r>
            <a:r>
              <a:rPr lang="en-US" sz="2000" dirty="0" err="1" smtClean="0">
                <a:latin typeface="Courier" pitchFamily="1" charset="0"/>
                <a:ea typeface="Courier" pitchFamily="1" charset="0"/>
                <a:cs typeface="Courier" pitchFamily="1" charset="0"/>
              </a:rPr>
              <a:t>sizeof(int</a:t>
            </a:r>
            <a:r>
              <a:rPr lang="en-US" sz="2000" dirty="0" smtClean="0">
                <a:latin typeface="Courier" pitchFamily="1" charset="0"/>
                <a:ea typeface="Courier" pitchFamily="1" charset="0"/>
                <a:cs typeface="Courier" pitchFamily="1" charset="0"/>
              </a:rPr>
              <a:t>));</a:t>
            </a:r>
          </a:p>
          <a:p>
            <a:pPr>
              <a:spcBef>
                <a:spcPct val="0"/>
              </a:spcBef>
              <a:buFont typeface="Arial" pitchFamily="1" charset="0"/>
              <a:buNone/>
            </a:pPr>
            <a:r>
              <a:rPr lang="en-US" sz="2000" dirty="0" smtClean="0">
                <a:latin typeface="Courier" pitchFamily="1" charset="0"/>
                <a:ea typeface="Courier" pitchFamily="1" charset="0"/>
                <a:cs typeface="Courier" pitchFamily="1" charset="0"/>
              </a:rPr>
              <a:t>	/* Allocate memory for pi */</a:t>
            </a:r>
          </a:p>
          <a:p>
            <a:pPr>
              <a:spcBef>
                <a:spcPct val="0"/>
              </a:spcBef>
              <a:buFont typeface="Arial" pitchFamily="1" charset="0"/>
              <a:buNone/>
            </a:pPr>
            <a:r>
              <a:rPr lang="en-US" sz="2000" dirty="0" smtClean="0">
                <a:latin typeface="Courier" pitchFamily="1" charset="0"/>
                <a:ea typeface="Courier" pitchFamily="1" charset="0"/>
                <a:cs typeface="Courier" pitchFamily="1" charset="0"/>
              </a:rPr>
              <a:t>	/* Oops, leaked the old memory pointed to by pi */</a:t>
            </a:r>
          </a:p>
          <a:p>
            <a:pPr>
              <a:spcBef>
                <a:spcPct val="0"/>
              </a:spcBef>
              <a:buFont typeface="Arial" pitchFamily="1" charset="0"/>
              <a:buNone/>
            </a:pPr>
            <a:r>
              <a:rPr lang="en-US" sz="2000" dirty="0" smtClean="0">
                <a:latin typeface="Courier" pitchFamily="1" charset="0"/>
                <a:ea typeface="Courier" pitchFamily="1" charset="0"/>
                <a:cs typeface="Courier" pitchFamily="1" charset="0"/>
              </a:rPr>
              <a:t>	…</a:t>
            </a:r>
          </a:p>
          <a:p>
            <a:pPr>
              <a:spcBef>
                <a:spcPct val="0"/>
              </a:spcBef>
              <a:buFont typeface="Arial" pitchFamily="1" charset="0"/>
              <a:buNone/>
            </a:pPr>
            <a:r>
              <a:rPr lang="en-US" sz="2000" dirty="0" smtClean="0">
                <a:latin typeface="Courier" pitchFamily="1" charset="0"/>
                <a:ea typeface="Courier" pitchFamily="1" charset="0"/>
                <a:cs typeface="Courier" pitchFamily="1" charset="0"/>
              </a:rPr>
              <a:t>	free(pi);</a:t>
            </a:r>
          </a:p>
          <a:p>
            <a:pPr>
              <a:spcBef>
                <a:spcPct val="0"/>
              </a:spcBef>
              <a:buFont typeface="Arial" pitchFamily="1" charset="0"/>
              <a:buNone/>
            </a:pPr>
            <a:r>
              <a:rPr lang="en-US" sz="2000" dirty="0" smtClean="0">
                <a:latin typeface="Courier" pitchFamily="1" charset="0"/>
                <a:ea typeface="Courier" pitchFamily="1" charset="0"/>
                <a:cs typeface="Courier" pitchFamily="1" charset="0"/>
              </a:rPr>
              <a:t>}</a:t>
            </a:r>
          </a:p>
          <a:p>
            <a:pPr>
              <a:spcBef>
                <a:spcPct val="0"/>
              </a:spcBef>
              <a:buFont typeface="Arial" pitchFamily="1" charset="0"/>
              <a:buNone/>
            </a:pPr>
            <a:endParaRPr lang="en-US" sz="2000" dirty="0" smtClean="0">
              <a:latin typeface="Courier" pitchFamily="1" charset="0"/>
              <a:ea typeface="Courier" pitchFamily="1" charset="0"/>
              <a:cs typeface="Courier" pitchFamily="1" charset="0"/>
            </a:endParaRPr>
          </a:p>
          <a:p>
            <a:pPr>
              <a:spcBef>
                <a:spcPct val="0"/>
              </a:spcBef>
              <a:buFont typeface="Arial" pitchFamily="1" charset="0"/>
              <a:buNone/>
            </a:pPr>
            <a:r>
              <a:rPr lang="en-US" sz="2000" dirty="0" smtClean="0">
                <a:latin typeface="Courier" pitchFamily="1" charset="0"/>
                <a:ea typeface="Courier" pitchFamily="1" charset="0"/>
                <a:cs typeface="Courier" pitchFamily="1" charset="0"/>
              </a:rPr>
              <a:t>void main() {</a:t>
            </a:r>
          </a:p>
          <a:p>
            <a:pPr>
              <a:spcBef>
                <a:spcPct val="0"/>
              </a:spcBef>
              <a:buFont typeface="Arial" pitchFamily="1" charset="0"/>
              <a:buNone/>
            </a:pPr>
            <a:r>
              <a:rPr lang="en-US" sz="2000" dirty="0" smtClean="0">
                <a:latin typeface="Courier" pitchFamily="1" charset="0"/>
                <a:ea typeface="Courier" pitchFamily="1" charset="0"/>
                <a:cs typeface="Courier" pitchFamily="1" charset="0"/>
              </a:rPr>
              <a:t>	pi = malloc(4*</a:t>
            </a:r>
            <a:r>
              <a:rPr lang="en-US" sz="2000" dirty="0" err="1" smtClean="0">
                <a:latin typeface="Courier" pitchFamily="1" charset="0"/>
                <a:ea typeface="Courier" pitchFamily="1" charset="0"/>
                <a:cs typeface="Courier" pitchFamily="1" charset="0"/>
              </a:rPr>
              <a:t>sizeof(int</a:t>
            </a:r>
            <a:r>
              <a:rPr lang="en-US" sz="2000" dirty="0" smtClean="0">
                <a:latin typeface="Courier" pitchFamily="1" charset="0"/>
                <a:ea typeface="Courier" pitchFamily="1" charset="0"/>
                <a:cs typeface="Courier" pitchFamily="1" charset="0"/>
              </a:rPr>
              <a:t>));</a:t>
            </a:r>
          </a:p>
          <a:p>
            <a:pPr>
              <a:spcBef>
                <a:spcPct val="0"/>
              </a:spcBef>
              <a:buFont typeface="Arial" pitchFamily="1" charset="0"/>
              <a:buNone/>
            </a:pPr>
            <a:r>
              <a:rPr lang="en-US" sz="2000" dirty="0" smtClean="0">
                <a:latin typeface="Courier" pitchFamily="1" charset="0"/>
                <a:ea typeface="Courier" pitchFamily="1" charset="0"/>
                <a:cs typeface="Courier" pitchFamily="1" charset="0"/>
              </a:rPr>
              <a:t>	</a:t>
            </a:r>
            <a:r>
              <a:rPr lang="en-US" sz="2000" dirty="0" err="1" smtClean="0">
                <a:latin typeface="Courier" pitchFamily="1" charset="0"/>
                <a:ea typeface="Courier" pitchFamily="1" charset="0"/>
                <a:cs typeface="Courier" pitchFamily="1" charset="0"/>
              </a:rPr>
              <a:t>foo</a:t>
            </a:r>
            <a:r>
              <a:rPr lang="en-US" sz="2000" dirty="0" smtClean="0">
                <a:latin typeface="Courier" pitchFamily="1" charset="0"/>
                <a:ea typeface="Courier" pitchFamily="1" charset="0"/>
                <a:cs typeface="Courier" pitchFamily="1" charset="0"/>
              </a:rPr>
              <a:t>(); /* Memory leak: </a:t>
            </a:r>
            <a:r>
              <a:rPr lang="en-US" sz="2000" dirty="0" err="1" smtClean="0">
                <a:latin typeface="Courier" pitchFamily="1" charset="0"/>
                <a:ea typeface="Courier" pitchFamily="1" charset="0"/>
                <a:cs typeface="Courier" pitchFamily="1" charset="0"/>
              </a:rPr>
              <a:t>foo</a:t>
            </a:r>
            <a:r>
              <a:rPr lang="en-US" sz="2000" dirty="0" smtClean="0">
                <a:latin typeface="Courier" pitchFamily="1" charset="0"/>
                <a:ea typeface="Courier" pitchFamily="1" charset="0"/>
                <a:cs typeface="Courier" pitchFamily="1" charset="0"/>
              </a:rPr>
              <a:t> leaks it */</a:t>
            </a:r>
          </a:p>
          <a:p>
            <a:pPr>
              <a:spcBef>
                <a:spcPct val="0"/>
              </a:spcBef>
              <a:buFont typeface="Arial" pitchFamily="1" charset="0"/>
              <a:buNone/>
            </a:pPr>
            <a:r>
              <a:rPr lang="en-US" sz="2000" dirty="0" smtClean="0">
                <a:latin typeface="Courier" pitchFamily="1" charset="0"/>
                <a:ea typeface="Courier" pitchFamily="1" charset="0"/>
                <a:cs typeface="Courier" pitchFamily="1" charset="0"/>
              </a:rPr>
              <a:t>  …</a:t>
            </a:r>
          </a:p>
          <a:p>
            <a:pPr>
              <a:spcBef>
                <a:spcPct val="0"/>
              </a:spcBef>
              <a:buFont typeface="Arial" pitchFamily="1" charset="0"/>
              <a:buNone/>
            </a:pPr>
            <a:r>
              <a:rPr lang="en-US" sz="2000" dirty="0" smtClean="0">
                <a:latin typeface="Courier" pitchFamily="1" charset="0"/>
                <a:ea typeface="Courier" pitchFamily="1" charset="0"/>
                <a:cs typeface="Courier" pitchFamily="1" charset="0"/>
              </a:rPr>
              <a:t>}</a:t>
            </a:r>
          </a:p>
        </p:txBody>
      </p:sp>
      <p:sp>
        <p:nvSpPr>
          <p:cNvPr id="31748" name="Slide Number Placeholder 3"/>
          <p:cNvSpPr>
            <a:spLocks noGrp="1"/>
          </p:cNvSpPr>
          <p:nvPr>
            <p:ph type="sldNum" sz="quarter" idx="12"/>
          </p:nvPr>
        </p:nvSpPr>
        <p:spPr/>
        <p:txBody>
          <a:bodyPr/>
          <a:lstStyle/>
          <a:p>
            <a:pPr>
              <a:defRPr/>
            </a:pPr>
            <a:fld id="{BFDD2FD2-6516-E94E-8DAB-9E22A517B556}" type="slidenum">
              <a:rPr lang="en-US" smtClean="0"/>
              <a:pPr>
                <a:defRPr/>
              </a:pPr>
              <a:t>65</a:t>
            </a:fld>
            <a:endParaRPr lang="en-US"/>
          </a:p>
        </p:txBody>
      </p:sp>
      <p:sp>
        <p:nvSpPr>
          <p:cNvPr id="2" name="Date Placeholder 1"/>
          <p:cNvSpPr>
            <a:spLocks noGrp="1"/>
          </p:cNvSpPr>
          <p:nvPr>
            <p:ph type="dt" sz="half" idx="10"/>
          </p:nvPr>
        </p:nvSpPr>
        <p:spPr/>
        <p:txBody>
          <a:bodyPr/>
          <a:lstStyle/>
          <a:p>
            <a:r>
              <a:rPr lang="en-US" smtClean="0"/>
              <a:t>CS 61c</a:t>
            </a:r>
            <a:endParaRPr lang="en-US"/>
          </a:p>
        </p:txBody>
      </p:sp>
      <p:sp>
        <p:nvSpPr>
          <p:cNvPr id="3" name="Footer Placeholder 2"/>
          <p:cNvSpPr>
            <a:spLocks noGrp="1"/>
          </p:cNvSpPr>
          <p:nvPr>
            <p:ph type="ftr" sz="quarter" idx="11"/>
          </p:nvPr>
        </p:nvSpPr>
        <p:spPr/>
        <p:txBody>
          <a:bodyPr/>
          <a:lstStyle/>
          <a:p>
            <a:r>
              <a:rPr lang="en-US" smtClean="0"/>
              <a:t>Lecture 4: Memory Management</a:t>
            </a:r>
            <a:endParaRPr lang="en-US"/>
          </a:p>
        </p:txBody>
      </p:sp>
    </p:spTree>
    <p:extLst>
      <p:ext uri="{BB962C8B-B14F-4D97-AF65-F5344CB8AC3E}">
        <p14:creationId xmlns:p14="http://schemas.microsoft.com/office/powerpoint/2010/main" val="3611250055"/>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p:txBody>
          <a:bodyPr/>
          <a:lstStyle/>
          <a:p>
            <a:r>
              <a:rPr lang="en-US" smtClean="0">
                <a:ea typeface="ＭＳ Ｐゴシック" pitchFamily="1" charset="-128"/>
                <a:cs typeface="ＭＳ Ｐゴシック" pitchFamily="1" charset="-128"/>
              </a:rPr>
              <a:t>Faulty Heap Management</a:t>
            </a:r>
          </a:p>
        </p:txBody>
      </p:sp>
      <p:sp>
        <p:nvSpPr>
          <p:cNvPr id="75779" name="Content Placeholder 4"/>
          <p:cNvSpPr>
            <a:spLocks noGrp="1"/>
          </p:cNvSpPr>
          <p:nvPr>
            <p:ph sz="quarter" idx="1"/>
          </p:nvPr>
        </p:nvSpPr>
        <p:spPr/>
        <p:txBody>
          <a:bodyPr/>
          <a:lstStyle/>
          <a:p>
            <a:r>
              <a:rPr lang="en-US" smtClean="0">
                <a:ea typeface="ＭＳ Ｐゴシック" pitchFamily="1" charset="-128"/>
                <a:cs typeface="ＭＳ Ｐゴシック" pitchFamily="1" charset="-128"/>
              </a:rPr>
              <a:t>What is wrong with this code?</a:t>
            </a:r>
          </a:p>
          <a:p>
            <a:pPr>
              <a:buFont typeface="Arial" pitchFamily="1" charset="0"/>
              <a:buNone/>
            </a:pPr>
            <a:endParaRPr lang="en-US" sz="2000" smtClean="0">
              <a:latin typeface="Courier" pitchFamily="1" charset="0"/>
              <a:ea typeface="Courier" pitchFamily="1" charset="0"/>
              <a:cs typeface="Courier" pitchFamily="1" charset="0"/>
            </a:endParaRPr>
          </a:p>
          <a:p>
            <a:pPr>
              <a:spcBef>
                <a:spcPct val="0"/>
              </a:spcBef>
              <a:buFont typeface="Arial" pitchFamily="1" charset="0"/>
              <a:buNone/>
            </a:pPr>
            <a:r>
              <a:rPr lang="en-US" sz="2000" smtClean="0">
                <a:latin typeface="Courier" pitchFamily="1" charset="0"/>
                <a:ea typeface="Courier" pitchFamily="1" charset="0"/>
                <a:cs typeface="Courier" pitchFamily="1" charset="0"/>
              </a:rPr>
              <a:t>int *plk = NULL;</a:t>
            </a:r>
          </a:p>
          <a:p>
            <a:pPr>
              <a:spcBef>
                <a:spcPct val="0"/>
              </a:spcBef>
              <a:buFont typeface="Arial" pitchFamily="1" charset="0"/>
              <a:buNone/>
            </a:pPr>
            <a:r>
              <a:rPr lang="en-US" sz="2000" smtClean="0">
                <a:latin typeface="Courier" pitchFamily="1" charset="0"/>
                <a:ea typeface="Courier" pitchFamily="1" charset="0"/>
                <a:cs typeface="Courier" pitchFamily="1" charset="0"/>
              </a:rPr>
              <a:t>void genPLK() {</a:t>
            </a:r>
          </a:p>
          <a:p>
            <a:pPr>
              <a:spcBef>
                <a:spcPct val="0"/>
              </a:spcBef>
              <a:buFont typeface="Arial" pitchFamily="1" charset="0"/>
              <a:buNone/>
            </a:pPr>
            <a:r>
              <a:rPr lang="en-US" sz="2000" smtClean="0">
                <a:latin typeface="Courier" pitchFamily="1" charset="0"/>
                <a:ea typeface="Courier" pitchFamily="1" charset="0"/>
                <a:cs typeface="Courier" pitchFamily="1" charset="0"/>
              </a:rPr>
              <a:t>	plk = malloc(2 * sizeof(int));</a:t>
            </a:r>
          </a:p>
          <a:p>
            <a:pPr>
              <a:spcBef>
                <a:spcPct val="0"/>
              </a:spcBef>
              <a:buFont typeface="Arial" pitchFamily="1" charset="0"/>
              <a:buNone/>
            </a:pPr>
            <a:r>
              <a:rPr lang="en-US" sz="2000" smtClean="0">
                <a:latin typeface="Courier" pitchFamily="1" charset="0"/>
                <a:ea typeface="Courier" pitchFamily="1" charset="0"/>
                <a:cs typeface="Courier" pitchFamily="1" charset="0"/>
              </a:rPr>
              <a:t>  … … … </a:t>
            </a:r>
          </a:p>
          <a:p>
            <a:pPr>
              <a:spcBef>
                <a:spcPct val="0"/>
              </a:spcBef>
              <a:buFont typeface="Arial" pitchFamily="1" charset="0"/>
              <a:buNone/>
            </a:pPr>
            <a:r>
              <a:rPr lang="en-US" sz="2000" smtClean="0">
                <a:latin typeface="Courier" pitchFamily="1" charset="0"/>
                <a:ea typeface="Courier" pitchFamily="1" charset="0"/>
                <a:cs typeface="Courier" pitchFamily="1" charset="0"/>
              </a:rPr>
              <a:t>	plk++;		</a:t>
            </a:r>
          </a:p>
          <a:p>
            <a:pPr>
              <a:spcBef>
                <a:spcPct val="0"/>
              </a:spcBef>
              <a:buFont typeface="Arial" pitchFamily="1" charset="0"/>
              <a:buNone/>
            </a:pPr>
            <a:r>
              <a:rPr lang="en-US" sz="2000" smtClean="0">
                <a:latin typeface="Courier" pitchFamily="1" charset="0"/>
                <a:ea typeface="Courier" pitchFamily="1" charset="0"/>
                <a:cs typeface="Courier" pitchFamily="1" charset="0"/>
              </a:rPr>
              <a:t>}</a:t>
            </a:r>
          </a:p>
        </p:txBody>
      </p:sp>
      <p:sp>
        <p:nvSpPr>
          <p:cNvPr id="32772" name="Slide Number Placeholder 3"/>
          <p:cNvSpPr>
            <a:spLocks noGrp="1"/>
          </p:cNvSpPr>
          <p:nvPr>
            <p:ph type="sldNum" sz="quarter" idx="12"/>
          </p:nvPr>
        </p:nvSpPr>
        <p:spPr/>
        <p:txBody>
          <a:bodyPr/>
          <a:lstStyle/>
          <a:p>
            <a:pPr>
              <a:defRPr/>
            </a:pPr>
            <a:fld id="{01037B26-8E32-0C44-83A9-179921D1B95B}" type="slidenum">
              <a:rPr lang="en-US" smtClean="0"/>
              <a:pPr>
                <a:defRPr/>
              </a:pPr>
              <a:t>66</a:t>
            </a:fld>
            <a:endParaRPr lang="en-US"/>
          </a:p>
        </p:txBody>
      </p:sp>
      <p:sp>
        <p:nvSpPr>
          <p:cNvPr id="2" name="Date Placeholder 1"/>
          <p:cNvSpPr>
            <a:spLocks noGrp="1"/>
          </p:cNvSpPr>
          <p:nvPr>
            <p:ph type="dt" sz="half" idx="10"/>
          </p:nvPr>
        </p:nvSpPr>
        <p:spPr/>
        <p:txBody>
          <a:bodyPr/>
          <a:lstStyle/>
          <a:p>
            <a:r>
              <a:rPr lang="en-US" smtClean="0"/>
              <a:t>CS 61c</a:t>
            </a:r>
            <a:endParaRPr lang="en-US"/>
          </a:p>
        </p:txBody>
      </p:sp>
      <p:sp>
        <p:nvSpPr>
          <p:cNvPr id="3" name="Footer Placeholder 2"/>
          <p:cNvSpPr>
            <a:spLocks noGrp="1"/>
          </p:cNvSpPr>
          <p:nvPr>
            <p:ph type="ftr" sz="quarter" idx="11"/>
          </p:nvPr>
        </p:nvSpPr>
        <p:spPr/>
        <p:txBody>
          <a:bodyPr/>
          <a:lstStyle/>
          <a:p>
            <a:r>
              <a:rPr lang="en-US" smtClean="0"/>
              <a:t>Lecture 4: Memory Management</a:t>
            </a:r>
            <a:endParaRPr lang="en-US"/>
          </a:p>
        </p:txBody>
      </p:sp>
    </p:spTree>
    <p:extLst>
      <p:ext uri="{BB962C8B-B14F-4D97-AF65-F5344CB8AC3E}">
        <p14:creationId xmlns:p14="http://schemas.microsoft.com/office/powerpoint/2010/main" val="2845213706"/>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r>
              <a:rPr lang="en-US" smtClean="0">
                <a:ea typeface="ＭＳ Ｐゴシック" pitchFamily="1" charset="-128"/>
                <a:cs typeface="ＭＳ Ｐゴシック" pitchFamily="1" charset="-128"/>
              </a:rPr>
              <a:t>Faulty Heap Management</a:t>
            </a:r>
          </a:p>
        </p:txBody>
      </p:sp>
      <p:sp>
        <p:nvSpPr>
          <p:cNvPr id="77827" name="Content Placeholder 4"/>
          <p:cNvSpPr>
            <a:spLocks noGrp="1"/>
          </p:cNvSpPr>
          <p:nvPr>
            <p:ph sz="quarter" idx="1"/>
          </p:nvPr>
        </p:nvSpPr>
        <p:spPr/>
        <p:txBody>
          <a:bodyPr>
            <a:normAutofit/>
          </a:bodyPr>
          <a:lstStyle/>
          <a:p>
            <a:r>
              <a:rPr lang="en-US" dirty="0" smtClean="0">
                <a:ea typeface="ＭＳ Ｐゴシック" pitchFamily="1" charset="-128"/>
                <a:cs typeface="ＭＳ Ｐゴシック" pitchFamily="1" charset="-128"/>
              </a:rPr>
              <a:t>Potential memory leak – handle (block pointer) has been changed, do you still have copy of it that can correctly be used in a later free?</a:t>
            </a:r>
          </a:p>
          <a:p>
            <a:pPr>
              <a:buFont typeface="Arial" pitchFamily="1" charset="0"/>
              <a:buNone/>
            </a:pPr>
            <a:endParaRPr lang="en-US" sz="2000" dirty="0" smtClean="0">
              <a:latin typeface="Courier" pitchFamily="1" charset="0"/>
              <a:ea typeface="Courier" pitchFamily="1" charset="0"/>
              <a:cs typeface="Courier" pitchFamily="1" charset="0"/>
            </a:endParaRPr>
          </a:p>
          <a:p>
            <a:pPr>
              <a:spcBef>
                <a:spcPct val="0"/>
              </a:spcBef>
              <a:buFont typeface="Arial" pitchFamily="1" charset="0"/>
              <a:buNone/>
            </a:pPr>
            <a:r>
              <a:rPr lang="en-US" sz="2000" dirty="0" err="1" smtClean="0">
                <a:latin typeface="Courier" pitchFamily="1" charset="0"/>
                <a:ea typeface="Courier" pitchFamily="1" charset="0"/>
                <a:cs typeface="Courier" pitchFamily="1" charset="0"/>
              </a:rPr>
              <a:t>int</a:t>
            </a:r>
            <a:r>
              <a:rPr lang="en-US" sz="2000" dirty="0" smtClean="0">
                <a:latin typeface="Courier" pitchFamily="1" charset="0"/>
                <a:ea typeface="Courier" pitchFamily="1" charset="0"/>
                <a:cs typeface="Courier" pitchFamily="1" charset="0"/>
              </a:rPr>
              <a:t> *</a:t>
            </a:r>
            <a:r>
              <a:rPr lang="en-US" sz="2000" dirty="0" err="1" smtClean="0">
                <a:latin typeface="Courier" pitchFamily="1" charset="0"/>
                <a:ea typeface="Courier" pitchFamily="1" charset="0"/>
                <a:cs typeface="Courier" pitchFamily="1" charset="0"/>
              </a:rPr>
              <a:t>plk</a:t>
            </a:r>
            <a:r>
              <a:rPr lang="en-US" sz="2000" dirty="0" smtClean="0">
                <a:latin typeface="Courier" pitchFamily="1" charset="0"/>
                <a:ea typeface="Courier" pitchFamily="1" charset="0"/>
                <a:cs typeface="Courier" pitchFamily="1" charset="0"/>
              </a:rPr>
              <a:t> = NULL;</a:t>
            </a:r>
          </a:p>
          <a:p>
            <a:pPr>
              <a:spcBef>
                <a:spcPct val="0"/>
              </a:spcBef>
              <a:buFont typeface="Arial" pitchFamily="1" charset="0"/>
              <a:buNone/>
            </a:pPr>
            <a:r>
              <a:rPr lang="en-US" sz="2000" dirty="0" smtClean="0">
                <a:latin typeface="Courier" pitchFamily="1" charset="0"/>
                <a:ea typeface="Courier" pitchFamily="1" charset="0"/>
                <a:cs typeface="Courier" pitchFamily="1" charset="0"/>
              </a:rPr>
              <a:t>void </a:t>
            </a:r>
            <a:r>
              <a:rPr lang="en-US" sz="2000" dirty="0" err="1" smtClean="0">
                <a:latin typeface="Courier" pitchFamily="1" charset="0"/>
                <a:ea typeface="Courier" pitchFamily="1" charset="0"/>
                <a:cs typeface="Courier" pitchFamily="1" charset="0"/>
              </a:rPr>
              <a:t>genPLK</a:t>
            </a:r>
            <a:r>
              <a:rPr lang="en-US" sz="2000" dirty="0" smtClean="0">
                <a:latin typeface="Courier" pitchFamily="1" charset="0"/>
                <a:ea typeface="Courier" pitchFamily="1" charset="0"/>
                <a:cs typeface="Courier" pitchFamily="1" charset="0"/>
              </a:rPr>
              <a:t>() {</a:t>
            </a:r>
          </a:p>
          <a:p>
            <a:pPr>
              <a:spcBef>
                <a:spcPct val="0"/>
              </a:spcBef>
              <a:buFont typeface="Arial" pitchFamily="1" charset="0"/>
              <a:buNone/>
            </a:pPr>
            <a:r>
              <a:rPr lang="en-US" sz="2000" dirty="0" smtClean="0">
                <a:latin typeface="Courier" pitchFamily="1" charset="0"/>
                <a:ea typeface="Courier" pitchFamily="1" charset="0"/>
                <a:cs typeface="Courier" pitchFamily="1" charset="0"/>
              </a:rPr>
              <a:t>	</a:t>
            </a:r>
            <a:r>
              <a:rPr lang="en-US" sz="2000" dirty="0" err="1" smtClean="0">
                <a:latin typeface="Courier" pitchFamily="1" charset="0"/>
                <a:ea typeface="Courier" pitchFamily="1" charset="0"/>
                <a:cs typeface="Courier" pitchFamily="1" charset="0"/>
              </a:rPr>
              <a:t>plk</a:t>
            </a:r>
            <a:r>
              <a:rPr lang="en-US" sz="2000" dirty="0" smtClean="0">
                <a:latin typeface="Courier" pitchFamily="1" charset="0"/>
                <a:ea typeface="Courier" pitchFamily="1" charset="0"/>
                <a:cs typeface="Courier" pitchFamily="1" charset="0"/>
              </a:rPr>
              <a:t> = </a:t>
            </a:r>
            <a:r>
              <a:rPr lang="en-US" sz="2000" dirty="0" err="1" smtClean="0">
                <a:latin typeface="Courier" pitchFamily="1" charset="0"/>
                <a:ea typeface="Courier" pitchFamily="1" charset="0"/>
                <a:cs typeface="Courier" pitchFamily="1" charset="0"/>
              </a:rPr>
              <a:t>malloc</a:t>
            </a:r>
            <a:r>
              <a:rPr lang="en-US" sz="2000" dirty="0" smtClean="0">
                <a:latin typeface="Courier" pitchFamily="1" charset="0"/>
                <a:ea typeface="Courier" pitchFamily="1" charset="0"/>
                <a:cs typeface="Courier" pitchFamily="1" charset="0"/>
              </a:rPr>
              <a:t>(2 * </a:t>
            </a:r>
            <a:r>
              <a:rPr lang="en-US" sz="2000" dirty="0" err="1" smtClean="0">
                <a:latin typeface="Courier" pitchFamily="1" charset="0"/>
                <a:ea typeface="Courier" pitchFamily="1" charset="0"/>
                <a:cs typeface="Courier" pitchFamily="1" charset="0"/>
              </a:rPr>
              <a:t>sizeof</a:t>
            </a:r>
            <a:r>
              <a:rPr lang="en-US" sz="2000" dirty="0" smtClean="0">
                <a:latin typeface="Courier" pitchFamily="1" charset="0"/>
                <a:ea typeface="Courier" pitchFamily="1" charset="0"/>
                <a:cs typeface="Courier" pitchFamily="1" charset="0"/>
              </a:rPr>
              <a:t>(</a:t>
            </a:r>
            <a:r>
              <a:rPr lang="en-US" sz="2000" dirty="0" err="1" smtClean="0">
                <a:latin typeface="Courier" pitchFamily="1" charset="0"/>
                <a:ea typeface="Courier" pitchFamily="1" charset="0"/>
                <a:cs typeface="Courier" pitchFamily="1" charset="0"/>
              </a:rPr>
              <a:t>int</a:t>
            </a:r>
            <a:r>
              <a:rPr lang="en-US" sz="2000" dirty="0" smtClean="0">
                <a:latin typeface="Courier" pitchFamily="1" charset="0"/>
                <a:ea typeface="Courier" pitchFamily="1" charset="0"/>
                <a:cs typeface="Courier" pitchFamily="1" charset="0"/>
              </a:rPr>
              <a:t>));</a:t>
            </a:r>
          </a:p>
          <a:p>
            <a:pPr>
              <a:spcBef>
                <a:spcPct val="0"/>
              </a:spcBef>
              <a:buFont typeface="Arial" pitchFamily="1" charset="0"/>
              <a:buNone/>
            </a:pPr>
            <a:r>
              <a:rPr lang="en-US" sz="2000" dirty="0" smtClean="0">
                <a:latin typeface="Courier" pitchFamily="1" charset="0"/>
                <a:ea typeface="Courier" pitchFamily="1" charset="0"/>
                <a:cs typeface="Courier" pitchFamily="1" charset="0"/>
              </a:rPr>
              <a:t>	… … …</a:t>
            </a:r>
          </a:p>
          <a:p>
            <a:pPr>
              <a:spcBef>
                <a:spcPct val="0"/>
              </a:spcBef>
              <a:buFont typeface="Arial" pitchFamily="1" charset="0"/>
              <a:buNone/>
            </a:pPr>
            <a:r>
              <a:rPr lang="en-US" sz="2000" dirty="0" smtClean="0">
                <a:latin typeface="Courier" pitchFamily="1" charset="0"/>
                <a:ea typeface="Courier" pitchFamily="1" charset="0"/>
                <a:cs typeface="Courier" pitchFamily="1" charset="0"/>
              </a:rPr>
              <a:t>	</a:t>
            </a:r>
            <a:r>
              <a:rPr lang="en-US" sz="2000" dirty="0" err="1" smtClean="0">
                <a:latin typeface="Courier" pitchFamily="1" charset="0"/>
                <a:ea typeface="Courier" pitchFamily="1" charset="0"/>
                <a:cs typeface="Courier" pitchFamily="1" charset="0"/>
              </a:rPr>
              <a:t>plk</a:t>
            </a:r>
            <a:r>
              <a:rPr lang="en-US" sz="2000" dirty="0" smtClean="0">
                <a:latin typeface="Courier" pitchFamily="1" charset="0"/>
                <a:ea typeface="Courier" pitchFamily="1" charset="0"/>
                <a:cs typeface="Courier" pitchFamily="1" charset="0"/>
              </a:rPr>
              <a:t>++;	/* Potential leak: pointer variable incremented past beginning of block! */</a:t>
            </a:r>
          </a:p>
          <a:p>
            <a:pPr>
              <a:spcBef>
                <a:spcPct val="0"/>
              </a:spcBef>
              <a:buFont typeface="Arial" pitchFamily="1" charset="0"/>
              <a:buNone/>
            </a:pPr>
            <a:r>
              <a:rPr lang="en-US" sz="2000" dirty="0" smtClean="0">
                <a:latin typeface="Courier" pitchFamily="1" charset="0"/>
                <a:ea typeface="Courier" pitchFamily="1" charset="0"/>
                <a:cs typeface="Courier" pitchFamily="1" charset="0"/>
              </a:rPr>
              <a:t>}</a:t>
            </a:r>
          </a:p>
        </p:txBody>
      </p:sp>
      <p:sp>
        <p:nvSpPr>
          <p:cNvPr id="32772" name="Slide Number Placeholder 3"/>
          <p:cNvSpPr>
            <a:spLocks noGrp="1"/>
          </p:cNvSpPr>
          <p:nvPr>
            <p:ph type="sldNum" sz="quarter" idx="12"/>
          </p:nvPr>
        </p:nvSpPr>
        <p:spPr/>
        <p:txBody>
          <a:bodyPr/>
          <a:lstStyle/>
          <a:p>
            <a:pPr>
              <a:defRPr/>
            </a:pPr>
            <a:fld id="{CA3A03BA-3DC6-CF45-9A6C-64772058C549}" type="slidenum">
              <a:rPr lang="en-US" smtClean="0"/>
              <a:pPr>
                <a:defRPr/>
              </a:pPr>
              <a:t>67</a:t>
            </a:fld>
            <a:endParaRPr lang="en-US"/>
          </a:p>
        </p:txBody>
      </p:sp>
      <p:sp>
        <p:nvSpPr>
          <p:cNvPr id="2" name="Date Placeholder 1"/>
          <p:cNvSpPr>
            <a:spLocks noGrp="1"/>
          </p:cNvSpPr>
          <p:nvPr>
            <p:ph type="dt" sz="half" idx="10"/>
          </p:nvPr>
        </p:nvSpPr>
        <p:spPr/>
        <p:txBody>
          <a:bodyPr/>
          <a:lstStyle/>
          <a:p>
            <a:r>
              <a:rPr lang="en-US" smtClean="0"/>
              <a:t>CS 61c</a:t>
            </a:r>
            <a:endParaRPr lang="en-US"/>
          </a:p>
        </p:txBody>
      </p:sp>
      <p:sp>
        <p:nvSpPr>
          <p:cNvPr id="3" name="Footer Placeholder 2"/>
          <p:cNvSpPr>
            <a:spLocks noGrp="1"/>
          </p:cNvSpPr>
          <p:nvPr>
            <p:ph type="ftr" sz="quarter" idx="11"/>
          </p:nvPr>
        </p:nvSpPr>
        <p:spPr/>
        <p:txBody>
          <a:bodyPr/>
          <a:lstStyle/>
          <a:p>
            <a:r>
              <a:rPr lang="en-US" smtClean="0"/>
              <a:t>Lecture 4: Memory Management</a:t>
            </a:r>
            <a:endParaRPr lang="en-US"/>
          </a:p>
        </p:txBody>
      </p:sp>
    </p:spTree>
    <p:extLst>
      <p:ext uri="{BB962C8B-B14F-4D97-AF65-F5344CB8AC3E}">
        <p14:creationId xmlns:p14="http://schemas.microsoft.com/office/powerpoint/2010/main" val="3353528537"/>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p:txBody>
          <a:bodyPr/>
          <a:lstStyle/>
          <a:p>
            <a:r>
              <a:rPr lang="en-US" smtClean="0">
                <a:ea typeface="ＭＳ Ｐゴシック" pitchFamily="1" charset="-128"/>
                <a:cs typeface="ＭＳ Ｐゴシック" pitchFamily="1" charset="-128"/>
              </a:rPr>
              <a:t>Faulty Heap Management</a:t>
            </a:r>
          </a:p>
        </p:txBody>
      </p:sp>
      <p:sp>
        <p:nvSpPr>
          <p:cNvPr id="79875" name="Content Placeholder 4"/>
          <p:cNvSpPr>
            <a:spLocks noGrp="1"/>
          </p:cNvSpPr>
          <p:nvPr>
            <p:ph sz="quarter" idx="1"/>
          </p:nvPr>
        </p:nvSpPr>
        <p:spPr/>
        <p:txBody>
          <a:bodyPr>
            <a:normAutofit lnSpcReduction="10000"/>
          </a:bodyPr>
          <a:lstStyle/>
          <a:p>
            <a:r>
              <a:rPr lang="en-US" smtClean="0">
                <a:ea typeface="ＭＳ Ｐゴシック" pitchFamily="1" charset="-128"/>
                <a:cs typeface="ＭＳ Ｐゴシック" pitchFamily="1" charset="-128"/>
              </a:rPr>
              <a:t>What is wrong with this code?</a:t>
            </a:r>
          </a:p>
          <a:p>
            <a:pPr>
              <a:spcBef>
                <a:spcPct val="0"/>
              </a:spcBef>
              <a:buFont typeface="Arial" pitchFamily="1" charset="0"/>
              <a:buNone/>
            </a:pPr>
            <a:endParaRPr lang="en-US" sz="2000" smtClean="0">
              <a:latin typeface="Courier" pitchFamily="1" charset="0"/>
              <a:ea typeface="Courier" pitchFamily="1" charset="0"/>
              <a:cs typeface="Courier" pitchFamily="1" charset="0"/>
            </a:endParaRPr>
          </a:p>
          <a:p>
            <a:pPr>
              <a:spcBef>
                <a:spcPct val="0"/>
              </a:spcBef>
              <a:buFont typeface="Arial" pitchFamily="1" charset="0"/>
              <a:buNone/>
            </a:pPr>
            <a:r>
              <a:rPr lang="en-US" sz="2000" smtClean="0">
                <a:latin typeface="Courier" pitchFamily="1" charset="0"/>
                <a:ea typeface="Courier" pitchFamily="1" charset="0"/>
                <a:cs typeface="Courier" pitchFamily="1" charset="0"/>
              </a:rPr>
              <a:t>void FreeMemX() {</a:t>
            </a:r>
          </a:p>
          <a:p>
            <a:pPr>
              <a:spcBef>
                <a:spcPct val="0"/>
              </a:spcBef>
              <a:buFont typeface="Arial" pitchFamily="1" charset="0"/>
              <a:buNone/>
            </a:pPr>
            <a:r>
              <a:rPr lang="en-US" sz="2000" smtClean="0">
                <a:latin typeface="Courier" pitchFamily="1" charset="0"/>
                <a:ea typeface="Courier" pitchFamily="1" charset="0"/>
                <a:cs typeface="Courier" pitchFamily="1" charset="0"/>
              </a:rPr>
              <a:t>	int fnh = 0;</a:t>
            </a:r>
          </a:p>
          <a:p>
            <a:pPr>
              <a:spcBef>
                <a:spcPct val="0"/>
              </a:spcBef>
              <a:buFont typeface="Arial" pitchFamily="1" charset="0"/>
              <a:buNone/>
            </a:pPr>
            <a:r>
              <a:rPr lang="en-US" sz="2000" smtClean="0">
                <a:latin typeface="Courier" pitchFamily="1" charset="0"/>
                <a:ea typeface="Courier" pitchFamily="1" charset="0"/>
                <a:cs typeface="Courier" pitchFamily="1" charset="0"/>
              </a:rPr>
              <a:t>	free(&amp;fnh); </a:t>
            </a:r>
          </a:p>
          <a:p>
            <a:pPr>
              <a:spcBef>
                <a:spcPct val="0"/>
              </a:spcBef>
              <a:buFont typeface="Arial" pitchFamily="1" charset="0"/>
              <a:buNone/>
            </a:pPr>
            <a:r>
              <a:rPr lang="en-US" sz="2000" smtClean="0">
                <a:latin typeface="Courier" pitchFamily="1" charset="0"/>
                <a:ea typeface="Courier" pitchFamily="1" charset="0"/>
                <a:cs typeface="Courier" pitchFamily="1" charset="0"/>
              </a:rPr>
              <a:t>}</a:t>
            </a:r>
            <a:br>
              <a:rPr lang="en-US" sz="2000" smtClean="0">
                <a:latin typeface="Courier" pitchFamily="1" charset="0"/>
                <a:ea typeface="Courier" pitchFamily="1" charset="0"/>
                <a:cs typeface="Courier" pitchFamily="1" charset="0"/>
              </a:rPr>
            </a:br>
            <a:endParaRPr lang="en-US" sz="2000" smtClean="0">
              <a:latin typeface="Courier" pitchFamily="1" charset="0"/>
              <a:ea typeface="Courier" pitchFamily="1" charset="0"/>
              <a:cs typeface="Courier" pitchFamily="1" charset="0"/>
            </a:endParaRPr>
          </a:p>
          <a:p>
            <a:pPr>
              <a:spcBef>
                <a:spcPct val="0"/>
              </a:spcBef>
              <a:buFont typeface="Arial" pitchFamily="1" charset="0"/>
              <a:buNone/>
            </a:pPr>
            <a:r>
              <a:rPr lang="en-US" sz="2000" smtClean="0">
                <a:latin typeface="Courier" pitchFamily="1" charset="0"/>
                <a:ea typeface="Courier" pitchFamily="1" charset="0"/>
                <a:cs typeface="Courier" pitchFamily="1" charset="0"/>
              </a:rPr>
              <a:t>void FreeMemY() {</a:t>
            </a:r>
          </a:p>
          <a:p>
            <a:pPr>
              <a:spcBef>
                <a:spcPct val="0"/>
              </a:spcBef>
              <a:buFont typeface="Arial" pitchFamily="1" charset="0"/>
              <a:buNone/>
            </a:pPr>
            <a:r>
              <a:rPr lang="en-US" sz="2000" smtClean="0">
                <a:latin typeface="Courier" pitchFamily="1" charset="0"/>
                <a:ea typeface="Courier" pitchFamily="1" charset="0"/>
                <a:cs typeface="Courier" pitchFamily="1" charset="0"/>
              </a:rPr>
              <a:t>	int *fum = malloc(4 * sizeof(int));</a:t>
            </a:r>
          </a:p>
          <a:p>
            <a:pPr>
              <a:spcBef>
                <a:spcPct val="0"/>
              </a:spcBef>
              <a:buFont typeface="Arial" pitchFamily="1" charset="0"/>
              <a:buNone/>
            </a:pPr>
            <a:r>
              <a:rPr lang="en-US" sz="2000" smtClean="0">
                <a:latin typeface="Courier" pitchFamily="1" charset="0"/>
                <a:ea typeface="Courier" pitchFamily="1" charset="0"/>
                <a:cs typeface="Courier" pitchFamily="1" charset="0"/>
              </a:rPr>
              <a:t>	free(fum+1); </a:t>
            </a:r>
          </a:p>
          <a:p>
            <a:pPr>
              <a:spcBef>
                <a:spcPct val="0"/>
              </a:spcBef>
              <a:buFont typeface="Arial" pitchFamily="1" charset="0"/>
              <a:buNone/>
            </a:pPr>
            <a:r>
              <a:rPr lang="en-US" sz="2000" smtClean="0">
                <a:latin typeface="Courier" pitchFamily="1" charset="0"/>
                <a:ea typeface="Courier" pitchFamily="1" charset="0"/>
                <a:cs typeface="Courier" pitchFamily="1" charset="0"/>
              </a:rPr>
              <a:t>	free(fum);</a:t>
            </a:r>
          </a:p>
          <a:p>
            <a:pPr>
              <a:spcBef>
                <a:spcPct val="0"/>
              </a:spcBef>
              <a:buFont typeface="Arial" pitchFamily="1" charset="0"/>
              <a:buNone/>
            </a:pPr>
            <a:r>
              <a:rPr lang="en-US" sz="2000" smtClean="0">
                <a:latin typeface="Courier" pitchFamily="1" charset="0"/>
                <a:ea typeface="Courier" pitchFamily="1" charset="0"/>
                <a:cs typeface="Courier" pitchFamily="1" charset="0"/>
              </a:rPr>
              <a:t>	free(fum); </a:t>
            </a:r>
          </a:p>
          <a:p>
            <a:pPr>
              <a:spcBef>
                <a:spcPct val="0"/>
              </a:spcBef>
              <a:buFont typeface="Arial" pitchFamily="1" charset="0"/>
              <a:buNone/>
            </a:pPr>
            <a:r>
              <a:rPr lang="en-US" sz="2000" smtClean="0">
                <a:latin typeface="Courier" pitchFamily="1" charset="0"/>
                <a:ea typeface="Courier" pitchFamily="1" charset="0"/>
                <a:cs typeface="Courier" pitchFamily="1" charset="0"/>
              </a:rPr>
              <a:t>}</a:t>
            </a:r>
          </a:p>
        </p:txBody>
      </p:sp>
      <p:sp>
        <p:nvSpPr>
          <p:cNvPr id="33796" name="Slide Number Placeholder 3"/>
          <p:cNvSpPr>
            <a:spLocks noGrp="1"/>
          </p:cNvSpPr>
          <p:nvPr>
            <p:ph type="sldNum" sz="quarter" idx="12"/>
          </p:nvPr>
        </p:nvSpPr>
        <p:spPr/>
        <p:txBody>
          <a:bodyPr/>
          <a:lstStyle/>
          <a:p>
            <a:pPr>
              <a:defRPr/>
            </a:pPr>
            <a:fld id="{0EE97933-9B15-0D46-8C4B-A46C8EA8CA3F}" type="slidenum">
              <a:rPr lang="en-US" smtClean="0"/>
              <a:pPr>
                <a:defRPr/>
              </a:pPr>
              <a:t>68</a:t>
            </a:fld>
            <a:endParaRPr lang="en-US"/>
          </a:p>
        </p:txBody>
      </p:sp>
      <p:sp>
        <p:nvSpPr>
          <p:cNvPr id="2" name="Date Placeholder 1"/>
          <p:cNvSpPr>
            <a:spLocks noGrp="1"/>
          </p:cNvSpPr>
          <p:nvPr>
            <p:ph type="dt" sz="half" idx="10"/>
          </p:nvPr>
        </p:nvSpPr>
        <p:spPr/>
        <p:txBody>
          <a:bodyPr/>
          <a:lstStyle/>
          <a:p>
            <a:r>
              <a:rPr lang="en-US" smtClean="0"/>
              <a:t>CS 61c</a:t>
            </a:r>
            <a:endParaRPr lang="en-US"/>
          </a:p>
        </p:txBody>
      </p:sp>
      <p:sp>
        <p:nvSpPr>
          <p:cNvPr id="3" name="Footer Placeholder 2"/>
          <p:cNvSpPr>
            <a:spLocks noGrp="1"/>
          </p:cNvSpPr>
          <p:nvPr>
            <p:ph type="ftr" sz="quarter" idx="11"/>
          </p:nvPr>
        </p:nvSpPr>
        <p:spPr/>
        <p:txBody>
          <a:bodyPr/>
          <a:lstStyle/>
          <a:p>
            <a:r>
              <a:rPr lang="en-US" smtClean="0"/>
              <a:t>Lecture 4: Memory Management</a:t>
            </a:r>
            <a:endParaRPr lang="en-US"/>
          </a:p>
        </p:txBody>
      </p:sp>
    </p:spTree>
    <p:extLst>
      <p:ext uri="{BB962C8B-B14F-4D97-AF65-F5344CB8AC3E}">
        <p14:creationId xmlns:p14="http://schemas.microsoft.com/office/powerpoint/2010/main" val="1020465367"/>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p:txBody>
          <a:bodyPr/>
          <a:lstStyle/>
          <a:p>
            <a:r>
              <a:rPr lang="en-US" smtClean="0">
                <a:ea typeface="ＭＳ Ｐゴシック" pitchFamily="1" charset="-128"/>
                <a:cs typeface="ＭＳ Ｐゴシック" pitchFamily="1" charset="-128"/>
              </a:rPr>
              <a:t>Faulty Heap Management</a:t>
            </a:r>
          </a:p>
        </p:txBody>
      </p:sp>
      <p:sp>
        <p:nvSpPr>
          <p:cNvPr id="33797" name="Content Placeholder 4"/>
          <p:cNvSpPr>
            <a:spLocks noGrp="1"/>
          </p:cNvSpPr>
          <p:nvPr>
            <p:ph sz="quarter" idx="1"/>
          </p:nvPr>
        </p:nvSpPr>
        <p:spPr/>
        <p:txBody>
          <a:bodyPr>
            <a:normAutofit fontScale="85000" lnSpcReduction="20000"/>
          </a:bodyPr>
          <a:lstStyle/>
          <a:p>
            <a:pPr>
              <a:buFont typeface="Arial" charset="0"/>
              <a:buChar char="•"/>
              <a:defRPr/>
            </a:pPr>
            <a:r>
              <a:rPr lang="en-US" dirty="0" smtClean="0"/>
              <a:t>Can’t free non-heap memory; Can’t free memory that hasn’t been allocated</a:t>
            </a:r>
          </a:p>
          <a:p>
            <a:pPr>
              <a:spcBef>
                <a:spcPts val="0"/>
              </a:spcBef>
              <a:buFont typeface="Arial" charset="0"/>
              <a:buNone/>
              <a:defRPr/>
            </a:pPr>
            <a:endParaRPr lang="en-US" sz="2000" dirty="0" smtClean="0">
              <a:latin typeface="Courier"/>
              <a:cs typeface="Courier"/>
            </a:endParaRPr>
          </a:p>
          <a:p>
            <a:pPr>
              <a:spcBef>
                <a:spcPts val="0"/>
              </a:spcBef>
              <a:buFont typeface="Arial" charset="0"/>
              <a:buNone/>
              <a:defRPr/>
            </a:pPr>
            <a:r>
              <a:rPr lang="en-US" sz="2000" dirty="0" smtClean="0">
                <a:latin typeface="Courier"/>
                <a:cs typeface="Courier"/>
              </a:rPr>
              <a:t>void </a:t>
            </a:r>
            <a:r>
              <a:rPr lang="en-US" sz="2000" dirty="0" err="1" smtClean="0">
                <a:latin typeface="Courier"/>
                <a:cs typeface="Courier"/>
              </a:rPr>
              <a:t>FreeMemX</a:t>
            </a:r>
            <a:r>
              <a:rPr lang="en-US" sz="2000" dirty="0" smtClean="0">
                <a:latin typeface="Courier"/>
                <a:cs typeface="Courier"/>
              </a:rPr>
              <a:t>() {</a:t>
            </a:r>
          </a:p>
          <a:p>
            <a:pPr>
              <a:spcBef>
                <a:spcPts val="0"/>
              </a:spcBef>
              <a:buFont typeface="Arial" charset="0"/>
              <a:buNone/>
              <a:defRPr/>
            </a:pPr>
            <a:r>
              <a:rPr lang="en-US" sz="2000" dirty="0" smtClean="0">
                <a:latin typeface="Courier"/>
                <a:cs typeface="Courier"/>
              </a:rPr>
              <a:t>	</a:t>
            </a:r>
            <a:r>
              <a:rPr lang="en-US" sz="2000" dirty="0" err="1" smtClean="0">
                <a:latin typeface="Courier"/>
                <a:cs typeface="Courier"/>
              </a:rPr>
              <a:t>int</a:t>
            </a:r>
            <a:r>
              <a:rPr lang="en-US" sz="2000" dirty="0" smtClean="0">
                <a:latin typeface="Courier"/>
                <a:cs typeface="Courier"/>
              </a:rPr>
              <a:t> </a:t>
            </a:r>
            <a:r>
              <a:rPr lang="en-US" sz="2000" dirty="0" err="1" smtClean="0">
                <a:latin typeface="Courier"/>
                <a:cs typeface="Courier"/>
              </a:rPr>
              <a:t>fnh</a:t>
            </a:r>
            <a:r>
              <a:rPr lang="en-US" sz="2000" dirty="0" smtClean="0">
                <a:latin typeface="Courier"/>
                <a:cs typeface="Courier"/>
              </a:rPr>
              <a:t> = 0;</a:t>
            </a:r>
          </a:p>
          <a:p>
            <a:pPr>
              <a:spcBef>
                <a:spcPts val="0"/>
              </a:spcBef>
              <a:buFont typeface="Arial" charset="0"/>
              <a:buNone/>
              <a:defRPr/>
            </a:pPr>
            <a:r>
              <a:rPr lang="en-US" sz="2000" dirty="0" smtClean="0">
                <a:latin typeface="Courier"/>
                <a:cs typeface="Courier"/>
              </a:rPr>
              <a:t>	</a:t>
            </a:r>
            <a:r>
              <a:rPr lang="en-US" sz="2000" dirty="0" err="1" smtClean="0">
                <a:latin typeface="Courier"/>
                <a:cs typeface="Courier"/>
              </a:rPr>
              <a:t>free(&amp;fnh</a:t>
            </a:r>
            <a:r>
              <a:rPr lang="en-US" sz="2000" dirty="0" smtClean="0">
                <a:latin typeface="Courier"/>
                <a:cs typeface="Courier"/>
              </a:rPr>
              <a:t>); /* Oops! freeing stack memory */</a:t>
            </a:r>
          </a:p>
          <a:p>
            <a:pPr>
              <a:spcBef>
                <a:spcPts val="0"/>
              </a:spcBef>
              <a:buFont typeface="Arial" charset="0"/>
              <a:buNone/>
              <a:defRPr/>
            </a:pPr>
            <a:r>
              <a:rPr lang="en-US" sz="2000" dirty="0" smtClean="0">
                <a:latin typeface="Courier"/>
                <a:cs typeface="Courier"/>
              </a:rPr>
              <a:t>}</a:t>
            </a:r>
          </a:p>
          <a:p>
            <a:pPr>
              <a:spcBef>
                <a:spcPts val="0"/>
              </a:spcBef>
              <a:buFont typeface="Arial" charset="0"/>
              <a:buNone/>
              <a:defRPr/>
            </a:pPr>
            <a:endParaRPr lang="en-US" sz="2000" dirty="0" smtClean="0">
              <a:latin typeface="Courier"/>
              <a:cs typeface="Courier"/>
            </a:endParaRPr>
          </a:p>
          <a:p>
            <a:pPr>
              <a:spcBef>
                <a:spcPts val="0"/>
              </a:spcBef>
              <a:buFont typeface="Arial" charset="0"/>
              <a:buNone/>
              <a:defRPr/>
            </a:pPr>
            <a:r>
              <a:rPr lang="en-US" sz="2000" dirty="0" smtClean="0">
                <a:latin typeface="Courier"/>
                <a:cs typeface="Courier"/>
              </a:rPr>
              <a:t>void </a:t>
            </a:r>
            <a:r>
              <a:rPr lang="en-US" sz="2000" dirty="0" err="1" smtClean="0">
                <a:latin typeface="Courier"/>
                <a:cs typeface="Courier"/>
              </a:rPr>
              <a:t>FreeMemY</a:t>
            </a:r>
            <a:r>
              <a:rPr lang="en-US" sz="2000" dirty="0" smtClean="0">
                <a:latin typeface="Courier"/>
                <a:cs typeface="Courier"/>
              </a:rPr>
              <a:t>() {</a:t>
            </a:r>
          </a:p>
          <a:p>
            <a:pPr>
              <a:spcBef>
                <a:spcPts val="0"/>
              </a:spcBef>
              <a:buFont typeface="Arial" charset="0"/>
              <a:buNone/>
              <a:defRPr/>
            </a:pPr>
            <a:r>
              <a:rPr lang="en-US" sz="2000" dirty="0" smtClean="0">
                <a:latin typeface="Courier"/>
                <a:cs typeface="Courier"/>
              </a:rPr>
              <a:t>	</a:t>
            </a:r>
            <a:r>
              <a:rPr lang="en-US" sz="2000" dirty="0" err="1" smtClean="0">
                <a:latin typeface="Courier"/>
                <a:cs typeface="Courier"/>
              </a:rPr>
              <a:t>int</a:t>
            </a:r>
            <a:r>
              <a:rPr lang="en-US" sz="2000" dirty="0" smtClean="0">
                <a:latin typeface="Courier"/>
                <a:cs typeface="Courier"/>
              </a:rPr>
              <a:t> *</a:t>
            </a:r>
            <a:r>
              <a:rPr lang="en-US" sz="2000" dirty="0" err="1" smtClean="0">
                <a:latin typeface="Courier"/>
                <a:cs typeface="Courier"/>
              </a:rPr>
              <a:t>fum</a:t>
            </a:r>
            <a:r>
              <a:rPr lang="en-US" sz="2000" dirty="0" smtClean="0">
                <a:latin typeface="Courier"/>
                <a:cs typeface="Courier"/>
              </a:rPr>
              <a:t> = malloc(4 * </a:t>
            </a:r>
            <a:r>
              <a:rPr lang="en-US" sz="2000" dirty="0" err="1" smtClean="0">
                <a:latin typeface="Courier"/>
                <a:cs typeface="Courier"/>
              </a:rPr>
              <a:t>sizeof(int</a:t>
            </a:r>
            <a:r>
              <a:rPr lang="en-US" sz="2000" dirty="0" smtClean="0">
                <a:latin typeface="Courier"/>
                <a:cs typeface="Courier"/>
              </a:rPr>
              <a:t>));</a:t>
            </a:r>
          </a:p>
          <a:p>
            <a:pPr>
              <a:spcBef>
                <a:spcPts val="0"/>
              </a:spcBef>
              <a:buFont typeface="Arial" charset="0"/>
              <a:buNone/>
              <a:defRPr/>
            </a:pPr>
            <a:r>
              <a:rPr lang="en-US" sz="2000" dirty="0" smtClean="0">
                <a:latin typeface="Courier"/>
                <a:cs typeface="Courier"/>
              </a:rPr>
              <a:t>	free(fum+1); </a:t>
            </a:r>
            <a:br>
              <a:rPr lang="en-US" sz="2000" dirty="0" smtClean="0">
                <a:latin typeface="Courier"/>
                <a:cs typeface="Courier"/>
              </a:rPr>
            </a:br>
            <a:r>
              <a:rPr lang="en-US" sz="2000" dirty="0" smtClean="0">
                <a:latin typeface="Courier"/>
                <a:cs typeface="Courier"/>
              </a:rPr>
              <a:t>/* fum+1 is not a proper handle; points to middle </a:t>
            </a:r>
            <a:br>
              <a:rPr lang="en-US" sz="2000" dirty="0" smtClean="0">
                <a:latin typeface="Courier"/>
                <a:cs typeface="Courier"/>
              </a:rPr>
            </a:br>
            <a:r>
              <a:rPr lang="en-US" sz="2000" dirty="0" smtClean="0">
                <a:latin typeface="Courier"/>
                <a:cs typeface="Courier"/>
              </a:rPr>
              <a:t>of a block */</a:t>
            </a:r>
          </a:p>
          <a:p>
            <a:pPr>
              <a:spcBef>
                <a:spcPts val="0"/>
              </a:spcBef>
              <a:buFont typeface="Arial" charset="0"/>
              <a:buNone/>
              <a:defRPr/>
            </a:pPr>
            <a:r>
              <a:rPr lang="en-US" sz="2000" dirty="0" smtClean="0">
                <a:latin typeface="Courier"/>
                <a:cs typeface="Courier"/>
              </a:rPr>
              <a:t>	</a:t>
            </a:r>
            <a:r>
              <a:rPr lang="en-US" sz="2000" dirty="0" err="1" smtClean="0">
                <a:latin typeface="Courier"/>
                <a:cs typeface="Courier"/>
              </a:rPr>
              <a:t>free(fum</a:t>
            </a:r>
            <a:r>
              <a:rPr lang="en-US" sz="2000" dirty="0" smtClean="0">
                <a:latin typeface="Courier"/>
                <a:cs typeface="Courier"/>
              </a:rPr>
              <a:t>);</a:t>
            </a:r>
          </a:p>
          <a:p>
            <a:pPr>
              <a:spcBef>
                <a:spcPts val="0"/>
              </a:spcBef>
              <a:buFont typeface="Arial" charset="0"/>
              <a:buNone/>
              <a:defRPr/>
            </a:pPr>
            <a:r>
              <a:rPr lang="en-US" sz="2000" dirty="0" smtClean="0">
                <a:latin typeface="Courier"/>
                <a:cs typeface="Courier"/>
              </a:rPr>
              <a:t>	</a:t>
            </a:r>
            <a:r>
              <a:rPr lang="en-US" sz="2000" dirty="0" err="1" smtClean="0">
                <a:latin typeface="Courier"/>
                <a:cs typeface="Courier"/>
              </a:rPr>
              <a:t>free(fum</a:t>
            </a:r>
            <a:r>
              <a:rPr lang="en-US" sz="2000" dirty="0" smtClean="0">
                <a:latin typeface="Courier"/>
                <a:cs typeface="Courier"/>
              </a:rPr>
              <a:t>); </a:t>
            </a:r>
            <a:br>
              <a:rPr lang="en-US" sz="2000" dirty="0" smtClean="0">
                <a:latin typeface="Courier"/>
                <a:cs typeface="Courier"/>
              </a:rPr>
            </a:br>
            <a:r>
              <a:rPr lang="en-US" sz="2000" dirty="0" smtClean="0">
                <a:latin typeface="Courier"/>
                <a:cs typeface="Courier"/>
              </a:rPr>
              <a:t>/* Oops! Attempt to free already freed memory */</a:t>
            </a:r>
          </a:p>
          <a:p>
            <a:pPr>
              <a:spcBef>
                <a:spcPts val="0"/>
              </a:spcBef>
              <a:buFont typeface="Arial" charset="0"/>
              <a:buNone/>
              <a:defRPr/>
            </a:pPr>
            <a:r>
              <a:rPr lang="en-US" sz="2000" dirty="0" smtClean="0">
                <a:latin typeface="Courier"/>
                <a:cs typeface="Courier"/>
              </a:rPr>
              <a:t>}</a:t>
            </a:r>
            <a:endParaRPr lang="en-US" sz="2000" dirty="0">
              <a:latin typeface="Courier"/>
              <a:cs typeface="Courier"/>
            </a:endParaRPr>
          </a:p>
        </p:txBody>
      </p:sp>
      <p:sp>
        <p:nvSpPr>
          <p:cNvPr id="33796" name="Slide Number Placeholder 3"/>
          <p:cNvSpPr>
            <a:spLocks noGrp="1"/>
          </p:cNvSpPr>
          <p:nvPr>
            <p:ph type="sldNum" sz="quarter" idx="12"/>
          </p:nvPr>
        </p:nvSpPr>
        <p:spPr/>
        <p:txBody>
          <a:bodyPr/>
          <a:lstStyle/>
          <a:p>
            <a:pPr>
              <a:defRPr/>
            </a:pPr>
            <a:fld id="{3A9FABE4-A156-144B-881F-7C83E0DA8C6E}" type="slidenum">
              <a:rPr lang="en-US" smtClean="0"/>
              <a:pPr>
                <a:defRPr/>
              </a:pPr>
              <a:t>69</a:t>
            </a:fld>
            <a:endParaRPr lang="en-US"/>
          </a:p>
        </p:txBody>
      </p:sp>
      <p:sp>
        <p:nvSpPr>
          <p:cNvPr id="2" name="Date Placeholder 1"/>
          <p:cNvSpPr>
            <a:spLocks noGrp="1"/>
          </p:cNvSpPr>
          <p:nvPr>
            <p:ph type="dt" sz="half" idx="10"/>
          </p:nvPr>
        </p:nvSpPr>
        <p:spPr/>
        <p:txBody>
          <a:bodyPr/>
          <a:lstStyle/>
          <a:p>
            <a:r>
              <a:rPr lang="en-US" smtClean="0"/>
              <a:t>CS 61c</a:t>
            </a:r>
            <a:endParaRPr lang="en-US"/>
          </a:p>
        </p:txBody>
      </p:sp>
      <p:sp>
        <p:nvSpPr>
          <p:cNvPr id="3" name="Footer Placeholder 2"/>
          <p:cNvSpPr>
            <a:spLocks noGrp="1"/>
          </p:cNvSpPr>
          <p:nvPr>
            <p:ph type="ftr" sz="quarter" idx="11"/>
          </p:nvPr>
        </p:nvSpPr>
        <p:spPr/>
        <p:txBody>
          <a:bodyPr/>
          <a:lstStyle/>
          <a:p>
            <a:r>
              <a:rPr lang="en-US" smtClean="0"/>
              <a:t>Lecture 4: Memory Management</a:t>
            </a:r>
            <a:endParaRPr lang="en-US"/>
          </a:p>
        </p:txBody>
      </p:sp>
    </p:spTree>
    <p:extLst>
      <p:ext uri="{BB962C8B-B14F-4D97-AF65-F5344CB8AC3E}">
        <p14:creationId xmlns:p14="http://schemas.microsoft.com/office/powerpoint/2010/main" val="609804659"/>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String Example</a:t>
            </a:r>
            <a:endParaRPr lang="en-US" dirty="0"/>
          </a:p>
        </p:txBody>
      </p:sp>
      <p:sp>
        <p:nvSpPr>
          <p:cNvPr id="5" name="Date Placeholder 4"/>
          <p:cNvSpPr>
            <a:spLocks noGrp="1"/>
          </p:cNvSpPr>
          <p:nvPr>
            <p:ph type="dt" sz="half" idx="10"/>
          </p:nvPr>
        </p:nvSpPr>
        <p:spPr/>
        <p:txBody>
          <a:bodyPr/>
          <a:lstStyle/>
          <a:p>
            <a:r>
              <a:rPr lang="en-US" smtClean="0"/>
              <a:t>CS 61c</a:t>
            </a:r>
            <a:endParaRPr lang="en-US"/>
          </a:p>
        </p:txBody>
      </p:sp>
      <p:sp>
        <p:nvSpPr>
          <p:cNvPr id="7" name="Slide Number Placeholder 6"/>
          <p:cNvSpPr>
            <a:spLocks noGrp="1"/>
          </p:cNvSpPr>
          <p:nvPr>
            <p:ph type="sldNum" sz="quarter" idx="12"/>
          </p:nvPr>
        </p:nvSpPr>
        <p:spPr/>
        <p:txBody>
          <a:bodyPr/>
          <a:lstStyle/>
          <a:p>
            <a:fld id="{3FF131CF-B26C-E347-9AC9-78212C099DD5}" type="slidenum">
              <a:rPr lang="en-US" smtClean="0"/>
              <a:t>7</a:t>
            </a:fld>
            <a:endParaRPr lang="en-US"/>
          </a:p>
        </p:txBody>
      </p:sp>
      <p:sp>
        <p:nvSpPr>
          <p:cNvPr id="11" name="Rectangle 10"/>
          <p:cNvSpPr/>
          <p:nvPr/>
        </p:nvSpPr>
        <p:spPr>
          <a:xfrm>
            <a:off x="2556161" y="4206009"/>
            <a:ext cx="3991522" cy="461665"/>
          </a:xfrm>
          <a:prstGeom prst="rect">
            <a:avLst/>
          </a:prstGeom>
        </p:spPr>
        <p:txBody>
          <a:bodyPr wrap="none">
            <a:spAutoFit/>
          </a:bodyPr>
          <a:lstStyle/>
          <a:p>
            <a:r>
              <a:rPr lang="en-US" sz="2400" b="1" i="1" smtClean="0"/>
              <a:t>Output:    </a:t>
            </a:r>
            <a:r>
              <a:rPr lang="en-US" sz="2400" err="1" smtClean="0"/>
              <a:t>str</a:t>
            </a:r>
            <a:r>
              <a:rPr lang="en-US" sz="2400" smtClean="0"/>
              <a:t> </a:t>
            </a:r>
            <a:r>
              <a:rPr lang="en-US" sz="2400"/>
              <a:t>= </a:t>
            </a:r>
            <a:r>
              <a:rPr lang="en-US" sz="2400" err="1"/>
              <a:t>abc</a:t>
            </a:r>
            <a:r>
              <a:rPr lang="en-US" sz="2400"/>
              <a:t>,  length = 3</a:t>
            </a:r>
          </a:p>
        </p:txBody>
      </p:sp>
      <p:pic>
        <p:nvPicPr>
          <p:cNvPr id="3" name="Content Placeholder 2"/>
          <p:cNvPicPr>
            <a:picLocks noGrp="1" noChangeAspect="1"/>
          </p:cNvPicPr>
          <p:nvPr>
            <p:ph idx="1"/>
          </p:nvPr>
        </p:nvPicPr>
        <p:blipFill>
          <a:blip r:embed="rId2"/>
          <a:stretch>
            <a:fillRect/>
          </a:stretch>
        </p:blipFill>
        <p:spPr>
          <a:xfrm>
            <a:off x="461551" y="842924"/>
            <a:ext cx="8531696" cy="3363085"/>
          </a:xfrm>
          <a:prstGeom prst="rect">
            <a:avLst/>
          </a:prstGeom>
        </p:spPr>
      </p:pic>
    </p:spTree>
    <p:extLst>
      <p:ext uri="{BB962C8B-B14F-4D97-AF65-F5344CB8AC3E}">
        <p14:creationId xmlns:p14="http://schemas.microsoft.com/office/powerpoint/2010/main" val="250230124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a:xfrm>
            <a:off x="236538" y="205979"/>
            <a:ext cx="8686800" cy="857250"/>
          </a:xfrm>
        </p:spPr>
        <p:txBody>
          <a:bodyPr/>
          <a:lstStyle/>
          <a:p>
            <a:r>
              <a:rPr lang="en-US" smtClean="0">
                <a:ea typeface="ＭＳ Ｐゴシック" pitchFamily="1" charset="-128"/>
                <a:cs typeface="ＭＳ Ｐゴシック" pitchFamily="1" charset="-128"/>
              </a:rPr>
              <a:t>Using Memory You Haven’t Allocated</a:t>
            </a:r>
          </a:p>
        </p:txBody>
      </p:sp>
      <p:sp>
        <p:nvSpPr>
          <p:cNvPr id="67587" name="Content Placeholder 4"/>
          <p:cNvSpPr>
            <a:spLocks noGrp="1"/>
          </p:cNvSpPr>
          <p:nvPr>
            <p:ph sz="quarter" idx="1"/>
          </p:nvPr>
        </p:nvSpPr>
        <p:spPr/>
        <p:txBody>
          <a:bodyPr>
            <a:normAutofit fontScale="92500" lnSpcReduction="20000"/>
          </a:bodyPr>
          <a:lstStyle/>
          <a:p>
            <a:r>
              <a:rPr lang="en-US" smtClean="0">
                <a:ea typeface="ＭＳ Ｐゴシック" pitchFamily="1" charset="-128"/>
                <a:cs typeface="ＭＳ Ｐゴシック" pitchFamily="1" charset="-128"/>
              </a:rPr>
              <a:t>What is wrong with this code?</a:t>
            </a:r>
          </a:p>
          <a:p>
            <a:endParaRPr lang="en-US" smtClean="0">
              <a:ea typeface="ＭＳ Ｐゴシック" pitchFamily="1" charset="-128"/>
              <a:cs typeface="ＭＳ Ｐゴシック" pitchFamily="1" charset="-128"/>
            </a:endParaRPr>
          </a:p>
          <a:p>
            <a:pPr>
              <a:buFont typeface="Arial" pitchFamily="1" charset="0"/>
              <a:buNone/>
            </a:pPr>
            <a:r>
              <a:rPr lang="en-US" sz="2400" smtClean="0">
                <a:latin typeface="Courier" pitchFamily="1" charset="0"/>
                <a:ea typeface="Courier" pitchFamily="1" charset="0"/>
                <a:cs typeface="Courier" pitchFamily="1" charset="0"/>
              </a:rPr>
              <a:t>void StringManipulate() {</a:t>
            </a:r>
          </a:p>
          <a:p>
            <a:pPr>
              <a:buFont typeface="Arial" pitchFamily="1" charset="0"/>
              <a:buNone/>
            </a:pPr>
            <a:r>
              <a:rPr lang="en-US" sz="2400" smtClean="0">
                <a:latin typeface="Courier" pitchFamily="1" charset="0"/>
                <a:ea typeface="Courier" pitchFamily="1" charset="0"/>
                <a:cs typeface="Courier" pitchFamily="1" charset="0"/>
              </a:rPr>
              <a:t>	const char *name = “Safety Critical";</a:t>
            </a:r>
          </a:p>
          <a:p>
            <a:pPr>
              <a:buFont typeface="Arial" pitchFamily="1" charset="0"/>
              <a:buNone/>
            </a:pPr>
            <a:r>
              <a:rPr lang="en-US" sz="2400" smtClean="0">
                <a:latin typeface="Courier" pitchFamily="1" charset="0"/>
                <a:ea typeface="Courier" pitchFamily="1" charset="0"/>
                <a:cs typeface="Courier" pitchFamily="1" charset="0"/>
              </a:rPr>
              <a:t>	char *str = malloc(10);</a:t>
            </a:r>
          </a:p>
          <a:p>
            <a:pPr>
              <a:buFont typeface="Arial" pitchFamily="1" charset="0"/>
              <a:buNone/>
            </a:pPr>
            <a:r>
              <a:rPr lang="en-US" sz="2400" smtClean="0">
                <a:latin typeface="Courier" pitchFamily="1" charset="0"/>
                <a:ea typeface="Courier" pitchFamily="1" charset="0"/>
                <a:cs typeface="Courier" pitchFamily="1" charset="0"/>
              </a:rPr>
              <a:t>	strncpy(str, name, 10);</a:t>
            </a:r>
          </a:p>
          <a:p>
            <a:pPr>
              <a:buFont typeface="Arial" pitchFamily="1" charset="0"/>
              <a:buNone/>
            </a:pPr>
            <a:r>
              <a:rPr lang="en-US" sz="2400" smtClean="0">
                <a:latin typeface="Courier" pitchFamily="1" charset="0"/>
                <a:ea typeface="Courier" pitchFamily="1" charset="0"/>
                <a:cs typeface="Courier" pitchFamily="1" charset="0"/>
              </a:rPr>
              <a:t>	str[10] = '\0';</a:t>
            </a:r>
          </a:p>
          <a:p>
            <a:pPr>
              <a:buFont typeface="Arial" pitchFamily="1" charset="0"/>
              <a:buNone/>
            </a:pPr>
            <a:r>
              <a:rPr lang="en-US" sz="2400" smtClean="0">
                <a:latin typeface="Courier" pitchFamily="1" charset="0"/>
                <a:ea typeface="Courier" pitchFamily="1" charset="0"/>
                <a:cs typeface="Courier" pitchFamily="1" charset="0"/>
              </a:rPr>
              <a:t>	printf("%s\n", str); </a:t>
            </a:r>
          </a:p>
          <a:p>
            <a:pPr>
              <a:buFont typeface="Arial" pitchFamily="1" charset="0"/>
              <a:buNone/>
            </a:pPr>
            <a:r>
              <a:rPr lang="en-US" sz="2400" smtClean="0">
                <a:latin typeface="Courier" pitchFamily="1" charset="0"/>
                <a:ea typeface="Courier" pitchFamily="1" charset="0"/>
                <a:cs typeface="Courier" pitchFamily="1" charset="0"/>
              </a:rPr>
              <a:t>}</a:t>
            </a:r>
          </a:p>
        </p:txBody>
      </p:sp>
      <p:sp>
        <p:nvSpPr>
          <p:cNvPr id="30724" name="Slide Number Placeholder 3"/>
          <p:cNvSpPr>
            <a:spLocks noGrp="1"/>
          </p:cNvSpPr>
          <p:nvPr>
            <p:ph type="sldNum" sz="quarter" idx="12"/>
          </p:nvPr>
        </p:nvSpPr>
        <p:spPr/>
        <p:txBody>
          <a:bodyPr/>
          <a:lstStyle/>
          <a:p>
            <a:pPr>
              <a:defRPr/>
            </a:pPr>
            <a:fld id="{F31F1A60-2929-ED4E-973E-38F5651B3081}" type="slidenum">
              <a:rPr lang="en-US" smtClean="0"/>
              <a:pPr>
                <a:defRPr/>
              </a:pPr>
              <a:t>70</a:t>
            </a:fld>
            <a:endParaRPr lang="en-US" dirty="0"/>
          </a:p>
        </p:txBody>
      </p:sp>
      <p:sp>
        <p:nvSpPr>
          <p:cNvPr id="2" name="Date Placeholder 1"/>
          <p:cNvSpPr>
            <a:spLocks noGrp="1"/>
          </p:cNvSpPr>
          <p:nvPr>
            <p:ph type="dt" sz="half" idx="10"/>
          </p:nvPr>
        </p:nvSpPr>
        <p:spPr/>
        <p:txBody>
          <a:bodyPr/>
          <a:lstStyle/>
          <a:p>
            <a:r>
              <a:rPr lang="en-US" smtClean="0"/>
              <a:t>CS 61c</a:t>
            </a:r>
            <a:endParaRPr lang="en-US"/>
          </a:p>
        </p:txBody>
      </p:sp>
      <p:sp>
        <p:nvSpPr>
          <p:cNvPr id="3" name="Footer Placeholder 2"/>
          <p:cNvSpPr>
            <a:spLocks noGrp="1"/>
          </p:cNvSpPr>
          <p:nvPr>
            <p:ph type="ftr" sz="quarter" idx="11"/>
          </p:nvPr>
        </p:nvSpPr>
        <p:spPr/>
        <p:txBody>
          <a:bodyPr/>
          <a:lstStyle/>
          <a:p>
            <a:r>
              <a:rPr lang="en-US" smtClean="0"/>
              <a:t>Lecture 4: Memory Management</a:t>
            </a:r>
            <a:endParaRPr lang="en-US"/>
          </a:p>
        </p:txBody>
      </p:sp>
    </p:spTree>
    <p:extLst>
      <p:ext uri="{BB962C8B-B14F-4D97-AF65-F5344CB8AC3E}">
        <p14:creationId xmlns:p14="http://schemas.microsoft.com/office/powerpoint/2010/main" val="3335290604"/>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a:xfrm>
            <a:off x="236538" y="205979"/>
            <a:ext cx="8686800" cy="857250"/>
          </a:xfrm>
        </p:spPr>
        <p:txBody>
          <a:bodyPr/>
          <a:lstStyle/>
          <a:p>
            <a:r>
              <a:rPr lang="en-US" smtClean="0">
                <a:ea typeface="ＭＳ Ｐゴシック" pitchFamily="1" charset="-128"/>
                <a:cs typeface="ＭＳ Ｐゴシック" pitchFamily="1" charset="-128"/>
              </a:rPr>
              <a:t>Using Memory You Haven’t Allocated</a:t>
            </a:r>
          </a:p>
        </p:txBody>
      </p:sp>
      <p:sp>
        <p:nvSpPr>
          <p:cNvPr id="46083" name="Content Placeholder 4"/>
          <p:cNvSpPr>
            <a:spLocks noGrp="1"/>
          </p:cNvSpPr>
          <p:nvPr>
            <p:ph sz="quarter" idx="1"/>
          </p:nvPr>
        </p:nvSpPr>
        <p:spPr>
          <a:xfrm>
            <a:off x="457200" y="1200151"/>
            <a:ext cx="8229600" cy="3739754"/>
          </a:xfrm>
        </p:spPr>
        <p:txBody>
          <a:bodyPr>
            <a:normAutofit fontScale="77500" lnSpcReduction="20000"/>
          </a:bodyPr>
          <a:lstStyle/>
          <a:p>
            <a:pPr>
              <a:buFont typeface="Arial" charset="0"/>
              <a:buChar char="•"/>
              <a:defRPr/>
            </a:pPr>
            <a:r>
              <a:rPr lang="en-US" dirty="0" smtClean="0"/>
              <a:t>Reference beyond array bounds</a:t>
            </a:r>
          </a:p>
          <a:p>
            <a:pPr>
              <a:buFont typeface="Arial" charset="0"/>
              <a:buChar char="•"/>
              <a:defRPr/>
            </a:pPr>
            <a:endParaRPr lang="en-US" dirty="0" smtClean="0"/>
          </a:p>
          <a:p>
            <a:pPr>
              <a:buFont typeface="Arial" charset="0"/>
              <a:buNone/>
              <a:defRPr/>
            </a:pPr>
            <a:r>
              <a:rPr lang="en-US" sz="2400" dirty="0" smtClean="0">
                <a:latin typeface="Courier" charset="0"/>
                <a:ea typeface="Courier" charset="0"/>
                <a:cs typeface="Courier" charset="0"/>
              </a:rPr>
              <a:t>void </a:t>
            </a:r>
            <a:r>
              <a:rPr lang="en-US" sz="2400" dirty="0" err="1" smtClean="0">
                <a:latin typeface="Courier" charset="0"/>
                <a:ea typeface="Courier" charset="0"/>
                <a:cs typeface="Courier" charset="0"/>
              </a:rPr>
              <a:t>StringManipulate</a:t>
            </a:r>
            <a:r>
              <a:rPr lang="en-US" sz="2400" dirty="0" smtClean="0">
                <a:latin typeface="Courier" charset="0"/>
                <a:ea typeface="Courier" charset="0"/>
                <a:cs typeface="Courier" charset="0"/>
              </a:rPr>
              <a:t>() {</a:t>
            </a:r>
          </a:p>
          <a:p>
            <a:pPr>
              <a:buFont typeface="Arial" charset="0"/>
              <a:buNone/>
              <a:defRPr/>
            </a:pPr>
            <a:r>
              <a:rPr lang="en-US" sz="2400" dirty="0" smtClean="0">
                <a:latin typeface="Courier" charset="0"/>
                <a:ea typeface="Courier" charset="0"/>
                <a:cs typeface="Courier" charset="0"/>
              </a:rPr>
              <a:t>	const char *name = “Safety Critical";</a:t>
            </a:r>
          </a:p>
          <a:p>
            <a:pPr>
              <a:buFont typeface="Arial" charset="0"/>
              <a:buNone/>
              <a:defRPr/>
            </a:pPr>
            <a:r>
              <a:rPr lang="en-US" sz="2400" dirty="0" smtClean="0">
                <a:latin typeface="Courier" charset="0"/>
                <a:ea typeface="Courier" charset="0"/>
                <a:cs typeface="Courier" charset="0"/>
              </a:rPr>
              <a:t>	char *</a:t>
            </a:r>
            <a:r>
              <a:rPr lang="en-US" sz="2400" dirty="0" err="1" smtClean="0">
                <a:latin typeface="Courier" charset="0"/>
                <a:ea typeface="Courier" charset="0"/>
                <a:cs typeface="Courier" charset="0"/>
              </a:rPr>
              <a:t>str</a:t>
            </a:r>
            <a:r>
              <a:rPr lang="en-US" sz="2400" dirty="0" smtClean="0">
                <a:latin typeface="Courier" charset="0"/>
                <a:ea typeface="Courier" charset="0"/>
                <a:cs typeface="Courier" charset="0"/>
              </a:rPr>
              <a:t> = malloc(10);</a:t>
            </a:r>
          </a:p>
          <a:p>
            <a:pPr>
              <a:buFont typeface="Arial" charset="0"/>
              <a:buNone/>
              <a:defRPr/>
            </a:pPr>
            <a:r>
              <a:rPr lang="en-US" sz="2400" dirty="0" smtClean="0">
                <a:latin typeface="Courier" charset="0"/>
                <a:ea typeface="Courier" charset="0"/>
                <a:cs typeface="Courier" charset="0"/>
              </a:rPr>
              <a:t>	</a:t>
            </a:r>
            <a:r>
              <a:rPr lang="en-US" sz="2400" dirty="0" err="1" smtClean="0">
                <a:latin typeface="Courier" charset="0"/>
                <a:ea typeface="Courier" charset="0"/>
                <a:cs typeface="Courier" charset="0"/>
              </a:rPr>
              <a:t>strncpy(str</a:t>
            </a:r>
            <a:r>
              <a:rPr lang="en-US" sz="2400" dirty="0" smtClean="0">
                <a:latin typeface="Courier" charset="0"/>
                <a:ea typeface="Courier" charset="0"/>
                <a:cs typeface="Courier" charset="0"/>
              </a:rPr>
              <a:t>, name, 10);</a:t>
            </a:r>
          </a:p>
          <a:p>
            <a:pPr>
              <a:buFont typeface="Arial" charset="0"/>
              <a:buNone/>
              <a:defRPr/>
            </a:pPr>
            <a:r>
              <a:rPr lang="en-US" sz="2400" dirty="0" smtClean="0">
                <a:latin typeface="Courier" charset="0"/>
                <a:ea typeface="Courier" charset="0"/>
                <a:cs typeface="Courier" charset="0"/>
              </a:rPr>
              <a:t>	str[10] = '\0'; </a:t>
            </a:r>
          </a:p>
          <a:p>
            <a:pPr>
              <a:buFont typeface="Arial" charset="0"/>
              <a:buNone/>
              <a:defRPr/>
            </a:pPr>
            <a:r>
              <a:rPr lang="en-US" sz="2400" dirty="0" smtClean="0">
                <a:latin typeface="Courier" charset="0"/>
                <a:ea typeface="Courier" charset="0"/>
                <a:cs typeface="Courier" charset="0"/>
              </a:rPr>
              <a:t>  /* Write Beyond Array Bounds */</a:t>
            </a:r>
          </a:p>
          <a:p>
            <a:pPr>
              <a:buFont typeface="Arial" charset="0"/>
              <a:buNone/>
              <a:defRPr/>
            </a:pPr>
            <a:r>
              <a:rPr lang="en-US" sz="2400" dirty="0" smtClean="0">
                <a:latin typeface="Courier" charset="0"/>
                <a:ea typeface="Courier" charset="0"/>
                <a:cs typeface="Courier" charset="0"/>
              </a:rPr>
              <a:t>	</a:t>
            </a:r>
            <a:r>
              <a:rPr lang="en-US" sz="2400" dirty="0" err="1" smtClean="0">
                <a:latin typeface="Courier" charset="0"/>
                <a:ea typeface="Courier" charset="0"/>
                <a:cs typeface="Courier" charset="0"/>
              </a:rPr>
              <a:t>printf("%s\n</a:t>
            </a:r>
            <a:r>
              <a:rPr lang="en-US" sz="2400" dirty="0" smtClean="0">
                <a:latin typeface="Courier" charset="0"/>
                <a:ea typeface="Courier" charset="0"/>
                <a:cs typeface="Courier" charset="0"/>
              </a:rPr>
              <a:t>", </a:t>
            </a:r>
            <a:r>
              <a:rPr lang="en-US" sz="2400" dirty="0" err="1" smtClean="0">
                <a:latin typeface="Courier" charset="0"/>
                <a:ea typeface="Courier" charset="0"/>
                <a:cs typeface="Courier" charset="0"/>
              </a:rPr>
              <a:t>str</a:t>
            </a:r>
            <a:r>
              <a:rPr lang="en-US" sz="2400" dirty="0" smtClean="0">
                <a:latin typeface="Courier" charset="0"/>
                <a:ea typeface="Courier" charset="0"/>
                <a:cs typeface="Courier" charset="0"/>
              </a:rPr>
              <a:t>); </a:t>
            </a:r>
          </a:p>
          <a:p>
            <a:pPr>
              <a:buFont typeface="Arial" charset="0"/>
              <a:buNone/>
              <a:defRPr/>
            </a:pPr>
            <a:r>
              <a:rPr lang="en-US" sz="2400" dirty="0" smtClean="0">
                <a:latin typeface="Courier" charset="0"/>
                <a:ea typeface="Courier" charset="0"/>
                <a:cs typeface="Courier" charset="0"/>
              </a:rPr>
              <a:t>  /* Read Beyond Array Bounds */</a:t>
            </a:r>
          </a:p>
          <a:p>
            <a:pPr>
              <a:buFont typeface="Arial" charset="0"/>
              <a:buNone/>
              <a:defRPr/>
            </a:pPr>
            <a:r>
              <a:rPr lang="en-US" sz="2400" dirty="0" smtClean="0">
                <a:latin typeface="Courier" charset="0"/>
                <a:ea typeface="Courier" charset="0"/>
                <a:cs typeface="Courier" charset="0"/>
              </a:rPr>
              <a:t>}</a:t>
            </a:r>
          </a:p>
        </p:txBody>
      </p:sp>
      <p:sp>
        <p:nvSpPr>
          <p:cNvPr id="30724" name="Slide Number Placeholder 3"/>
          <p:cNvSpPr>
            <a:spLocks noGrp="1"/>
          </p:cNvSpPr>
          <p:nvPr>
            <p:ph type="sldNum" sz="quarter" idx="12"/>
          </p:nvPr>
        </p:nvSpPr>
        <p:spPr/>
        <p:txBody>
          <a:bodyPr/>
          <a:lstStyle/>
          <a:p>
            <a:pPr>
              <a:defRPr/>
            </a:pPr>
            <a:fld id="{707F7D59-99F0-9544-879B-127518A280A5}" type="slidenum">
              <a:rPr lang="en-US" smtClean="0"/>
              <a:pPr>
                <a:defRPr/>
              </a:pPr>
              <a:t>71</a:t>
            </a:fld>
            <a:endParaRPr lang="en-US" dirty="0"/>
          </a:p>
        </p:txBody>
      </p:sp>
      <p:sp>
        <p:nvSpPr>
          <p:cNvPr id="2" name="Date Placeholder 1"/>
          <p:cNvSpPr>
            <a:spLocks noGrp="1"/>
          </p:cNvSpPr>
          <p:nvPr>
            <p:ph type="dt" sz="half" idx="10"/>
          </p:nvPr>
        </p:nvSpPr>
        <p:spPr/>
        <p:txBody>
          <a:bodyPr/>
          <a:lstStyle/>
          <a:p>
            <a:r>
              <a:rPr lang="en-US" smtClean="0"/>
              <a:t>CS 61c</a:t>
            </a:r>
            <a:endParaRPr lang="en-US"/>
          </a:p>
        </p:txBody>
      </p:sp>
      <p:sp>
        <p:nvSpPr>
          <p:cNvPr id="3" name="Footer Placeholder 2"/>
          <p:cNvSpPr>
            <a:spLocks noGrp="1"/>
          </p:cNvSpPr>
          <p:nvPr>
            <p:ph type="ftr" sz="quarter" idx="11"/>
          </p:nvPr>
        </p:nvSpPr>
        <p:spPr/>
        <p:txBody>
          <a:bodyPr/>
          <a:lstStyle/>
          <a:p>
            <a:r>
              <a:rPr lang="en-US" smtClean="0"/>
              <a:t>Lecture 4: Memory Management</a:t>
            </a:r>
            <a:endParaRPr lang="en-US"/>
          </a:p>
        </p:txBody>
      </p:sp>
    </p:spTree>
    <p:extLst>
      <p:ext uri="{BB962C8B-B14F-4D97-AF65-F5344CB8AC3E}">
        <p14:creationId xmlns:p14="http://schemas.microsoft.com/office/powerpoint/2010/main" val="3487782786"/>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pPr eaLnBrk="1" hangingPunct="1"/>
            <a:r>
              <a:rPr lang="en-US">
                <a:ea typeface="ＭＳ Ｐゴシック" pitchFamily="1" charset="-128"/>
                <a:cs typeface="ＭＳ Ｐゴシック" pitchFamily="1" charset="-128"/>
              </a:rPr>
              <a:t>Using Memory You Don’t Own</a:t>
            </a:r>
          </a:p>
        </p:txBody>
      </p:sp>
      <p:sp>
        <p:nvSpPr>
          <p:cNvPr id="29700" name="Slide Number Placeholder 3"/>
          <p:cNvSpPr>
            <a:spLocks noGrp="1"/>
          </p:cNvSpPr>
          <p:nvPr>
            <p:ph type="sldNum" sz="quarter" idx="12"/>
          </p:nvPr>
        </p:nvSpPr>
        <p:spPr bwMode="auto">
          <a:ln>
            <a:miter lim="800000"/>
            <a:headEnd/>
            <a:tailEnd/>
          </a:ln>
        </p:spPr>
        <p:txBody>
          <a:bodyPr/>
          <a:lstStyle/>
          <a:p>
            <a:pPr>
              <a:defRPr/>
            </a:pPr>
            <a:fld id="{23939270-E161-EE43-BA65-288E58D1BA10}" type="slidenum">
              <a:rPr lang="en-US"/>
              <a:pPr>
                <a:defRPr/>
              </a:pPr>
              <a:t>72</a:t>
            </a:fld>
            <a:endParaRPr lang="en-US"/>
          </a:p>
        </p:txBody>
      </p:sp>
      <p:sp>
        <p:nvSpPr>
          <p:cNvPr id="63493" name="Content Placeholder 4"/>
          <p:cNvSpPr>
            <a:spLocks noGrp="1"/>
          </p:cNvSpPr>
          <p:nvPr>
            <p:ph sz="quarter" idx="1"/>
          </p:nvPr>
        </p:nvSpPr>
        <p:spPr>
          <a:xfrm>
            <a:off x="457200" y="914400"/>
            <a:ext cx="8229600" cy="3702844"/>
          </a:xfrm>
        </p:spPr>
        <p:txBody>
          <a:bodyPr>
            <a:normAutofit fontScale="62500" lnSpcReduction="20000"/>
          </a:bodyPr>
          <a:lstStyle/>
          <a:p>
            <a:pPr eaLnBrk="1" hangingPunct="1">
              <a:lnSpc>
                <a:spcPct val="80000"/>
              </a:lnSpc>
            </a:pPr>
            <a:r>
              <a:rPr lang="en-US" sz="2400" smtClean="0">
                <a:ea typeface="ＭＳ Ｐゴシック" pitchFamily="1" charset="-128"/>
                <a:cs typeface="ＭＳ Ｐゴシック" pitchFamily="1" charset="-128"/>
              </a:rPr>
              <a:t>What’s wrong with this code?</a:t>
            </a:r>
          </a:p>
          <a:p>
            <a:pPr eaLnBrk="1" hangingPunct="1">
              <a:lnSpc>
                <a:spcPct val="80000"/>
              </a:lnSpc>
              <a:buFont typeface="Wingdings 3" pitchFamily="1" charset="2"/>
              <a:buNone/>
            </a:pPr>
            <a:endParaRPr lang="en-US" sz="2000">
              <a:latin typeface="Lucida Console" pitchFamily="1" charset="0"/>
              <a:ea typeface="ＭＳ Ｐゴシック" pitchFamily="1" charset="-128"/>
              <a:cs typeface="ＭＳ Ｐゴシック" pitchFamily="1" charset="-128"/>
            </a:endParaRPr>
          </a:p>
          <a:p>
            <a:pPr eaLnBrk="1" hangingPunct="1">
              <a:lnSpc>
                <a:spcPct val="80000"/>
              </a:lnSpc>
              <a:buFont typeface="Wingdings 3" pitchFamily="1" charset="2"/>
              <a:buNone/>
            </a:pPr>
            <a:r>
              <a:rPr lang="en-US" sz="2000">
                <a:latin typeface="Courier" pitchFamily="1" charset="0"/>
                <a:ea typeface="Courier" pitchFamily="1" charset="0"/>
                <a:cs typeface="Courier" pitchFamily="1" charset="0"/>
              </a:rPr>
              <a:t>char *append(const char* s1, const char *s2) {</a:t>
            </a:r>
          </a:p>
          <a:p>
            <a:pPr eaLnBrk="1" hangingPunct="1">
              <a:lnSpc>
                <a:spcPct val="80000"/>
              </a:lnSpc>
              <a:buFont typeface="Wingdings 3" pitchFamily="1" charset="2"/>
              <a:buNone/>
            </a:pPr>
            <a:r>
              <a:rPr lang="en-US" sz="2000">
                <a:latin typeface="Courier" pitchFamily="1" charset="0"/>
                <a:ea typeface="Courier" pitchFamily="1" charset="0"/>
                <a:cs typeface="Courier" pitchFamily="1" charset="0"/>
              </a:rPr>
              <a:t>	const int MAXSIZE = 128;</a:t>
            </a:r>
          </a:p>
          <a:p>
            <a:pPr eaLnBrk="1" hangingPunct="1">
              <a:lnSpc>
                <a:spcPct val="80000"/>
              </a:lnSpc>
              <a:buFont typeface="Wingdings 3" pitchFamily="1" charset="2"/>
              <a:buNone/>
            </a:pPr>
            <a:r>
              <a:rPr lang="en-US" sz="2000">
                <a:latin typeface="Courier" pitchFamily="1" charset="0"/>
                <a:ea typeface="Courier" pitchFamily="1" charset="0"/>
                <a:cs typeface="Courier" pitchFamily="1" charset="0"/>
              </a:rPr>
              <a:t>	char result[128];</a:t>
            </a:r>
          </a:p>
          <a:p>
            <a:pPr eaLnBrk="1" hangingPunct="1">
              <a:lnSpc>
                <a:spcPct val="80000"/>
              </a:lnSpc>
              <a:buFont typeface="Wingdings 3" pitchFamily="1" charset="2"/>
              <a:buNone/>
            </a:pPr>
            <a:r>
              <a:rPr lang="en-US" sz="2000">
                <a:latin typeface="Courier" pitchFamily="1" charset="0"/>
                <a:ea typeface="Courier" pitchFamily="1" charset="0"/>
                <a:cs typeface="Courier" pitchFamily="1" charset="0"/>
              </a:rPr>
              <a:t>	int i=0, j=0;</a:t>
            </a:r>
          </a:p>
          <a:p>
            <a:pPr eaLnBrk="1" hangingPunct="1">
              <a:lnSpc>
                <a:spcPct val="80000"/>
              </a:lnSpc>
              <a:buFont typeface="Wingdings 3" pitchFamily="1" charset="2"/>
              <a:buNone/>
            </a:pPr>
            <a:r>
              <a:rPr lang="en-US" sz="2000">
                <a:latin typeface="Courier" pitchFamily="1" charset="0"/>
                <a:ea typeface="Courier" pitchFamily="1" charset="0"/>
                <a:cs typeface="Courier" pitchFamily="1" charset="0"/>
              </a:rPr>
              <a:t>	for (j=0; i&lt;MAXSIZE-1 &amp;&amp; j&lt;strlen(s1); i++,j++) {</a:t>
            </a:r>
          </a:p>
          <a:p>
            <a:pPr eaLnBrk="1" hangingPunct="1">
              <a:lnSpc>
                <a:spcPct val="80000"/>
              </a:lnSpc>
              <a:buFont typeface="Wingdings 3" pitchFamily="1" charset="2"/>
              <a:buNone/>
            </a:pPr>
            <a:r>
              <a:rPr lang="en-US" sz="2000">
                <a:latin typeface="Courier" pitchFamily="1" charset="0"/>
                <a:ea typeface="Courier" pitchFamily="1" charset="0"/>
                <a:cs typeface="Courier" pitchFamily="1" charset="0"/>
              </a:rPr>
              <a:t>		result[i] = s1[j];</a:t>
            </a:r>
          </a:p>
          <a:p>
            <a:pPr eaLnBrk="1" hangingPunct="1">
              <a:lnSpc>
                <a:spcPct val="80000"/>
              </a:lnSpc>
              <a:buFont typeface="Wingdings 3" pitchFamily="1" charset="2"/>
              <a:buNone/>
            </a:pPr>
            <a:r>
              <a:rPr lang="en-US" sz="2000">
                <a:latin typeface="Courier" pitchFamily="1" charset="0"/>
                <a:ea typeface="Courier" pitchFamily="1" charset="0"/>
                <a:cs typeface="Courier" pitchFamily="1" charset="0"/>
              </a:rPr>
              <a:t>	}</a:t>
            </a:r>
          </a:p>
          <a:p>
            <a:pPr eaLnBrk="1" hangingPunct="1">
              <a:lnSpc>
                <a:spcPct val="80000"/>
              </a:lnSpc>
              <a:buFont typeface="Wingdings 3" pitchFamily="1" charset="2"/>
              <a:buNone/>
            </a:pPr>
            <a:r>
              <a:rPr lang="en-US" sz="2000">
                <a:latin typeface="Courier" pitchFamily="1" charset="0"/>
                <a:ea typeface="Courier" pitchFamily="1" charset="0"/>
                <a:cs typeface="Courier" pitchFamily="1" charset="0"/>
              </a:rPr>
              <a:t>	for (j=0; i&lt;MAXSIZE-1 &amp;&amp; j&lt;strlen(s2); i++,j++) {</a:t>
            </a:r>
          </a:p>
          <a:p>
            <a:pPr eaLnBrk="1" hangingPunct="1">
              <a:lnSpc>
                <a:spcPct val="80000"/>
              </a:lnSpc>
              <a:buFont typeface="Wingdings 3" pitchFamily="1" charset="2"/>
              <a:buNone/>
            </a:pPr>
            <a:r>
              <a:rPr lang="en-US" sz="2000">
                <a:latin typeface="Courier" pitchFamily="1" charset="0"/>
                <a:ea typeface="Courier" pitchFamily="1" charset="0"/>
                <a:cs typeface="Courier" pitchFamily="1" charset="0"/>
              </a:rPr>
              <a:t>		result[i] = s2[j];</a:t>
            </a:r>
          </a:p>
          <a:p>
            <a:pPr eaLnBrk="1" hangingPunct="1">
              <a:lnSpc>
                <a:spcPct val="80000"/>
              </a:lnSpc>
              <a:buFont typeface="Wingdings 3" pitchFamily="1" charset="2"/>
              <a:buNone/>
            </a:pPr>
            <a:r>
              <a:rPr lang="en-US" sz="2000">
                <a:latin typeface="Courier" pitchFamily="1" charset="0"/>
                <a:ea typeface="Courier" pitchFamily="1" charset="0"/>
                <a:cs typeface="Courier" pitchFamily="1" charset="0"/>
              </a:rPr>
              <a:t>	}</a:t>
            </a:r>
          </a:p>
          <a:p>
            <a:pPr eaLnBrk="1" hangingPunct="1">
              <a:lnSpc>
                <a:spcPct val="80000"/>
              </a:lnSpc>
              <a:buFont typeface="Wingdings 3" pitchFamily="1" charset="2"/>
              <a:buNone/>
            </a:pPr>
            <a:r>
              <a:rPr lang="en-US" sz="2000">
                <a:latin typeface="Courier" pitchFamily="1" charset="0"/>
                <a:ea typeface="Courier" pitchFamily="1" charset="0"/>
                <a:cs typeface="Courier" pitchFamily="1" charset="0"/>
              </a:rPr>
              <a:t>	result[++i] = '\0';</a:t>
            </a:r>
          </a:p>
          <a:p>
            <a:pPr eaLnBrk="1" hangingPunct="1">
              <a:lnSpc>
                <a:spcPct val="80000"/>
              </a:lnSpc>
              <a:buFont typeface="Wingdings 3" pitchFamily="1" charset="2"/>
              <a:buNone/>
            </a:pPr>
            <a:r>
              <a:rPr lang="en-US" sz="2000">
                <a:latin typeface="Courier" pitchFamily="1" charset="0"/>
                <a:ea typeface="Courier" pitchFamily="1" charset="0"/>
                <a:cs typeface="Courier" pitchFamily="1" charset="0"/>
              </a:rPr>
              <a:t>	return result;</a:t>
            </a:r>
          </a:p>
          <a:p>
            <a:pPr eaLnBrk="1" hangingPunct="1">
              <a:lnSpc>
                <a:spcPct val="80000"/>
              </a:lnSpc>
              <a:buFont typeface="Wingdings 3" pitchFamily="1" charset="2"/>
              <a:buNone/>
            </a:pPr>
            <a:r>
              <a:rPr lang="en-US" sz="2000">
                <a:latin typeface="Courier" pitchFamily="1" charset="0"/>
                <a:ea typeface="Courier" pitchFamily="1" charset="0"/>
                <a:cs typeface="Courier" pitchFamily="1" charset="0"/>
              </a:rPr>
              <a:t>}</a:t>
            </a:r>
          </a:p>
        </p:txBody>
      </p:sp>
      <p:sp>
        <p:nvSpPr>
          <p:cNvPr id="2" name="Date Placeholder 1"/>
          <p:cNvSpPr>
            <a:spLocks noGrp="1"/>
          </p:cNvSpPr>
          <p:nvPr>
            <p:ph type="dt" sz="half" idx="10"/>
          </p:nvPr>
        </p:nvSpPr>
        <p:spPr/>
        <p:txBody>
          <a:bodyPr/>
          <a:lstStyle/>
          <a:p>
            <a:r>
              <a:rPr lang="en-US" smtClean="0"/>
              <a:t>CS 61c</a:t>
            </a:r>
            <a:endParaRPr lang="en-US"/>
          </a:p>
        </p:txBody>
      </p:sp>
      <p:sp>
        <p:nvSpPr>
          <p:cNvPr id="3" name="Footer Placeholder 2"/>
          <p:cNvSpPr>
            <a:spLocks noGrp="1"/>
          </p:cNvSpPr>
          <p:nvPr>
            <p:ph type="ftr" sz="quarter" idx="11"/>
          </p:nvPr>
        </p:nvSpPr>
        <p:spPr/>
        <p:txBody>
          <a:bodyPr/>
          <a:lstStyle/>
          <a:p>
            <a:r>
              <a:rPr lang="en-US" smtClean="0"/>
              <a:t>Lecture 4: Memory Management</a:t>
            </a:r>
            <a:endParaRPr lang="en-US"/>
          </a:p>
        </p:txBody>
      </p:sp>
    </p:spTree>
    <p:extLst>
      <p:ext uri="{BB962C8B-B14F-4D97-AF65-F5344CB8AC3E}">
        <p14:creationId xmlns:p14="http://schemas.microsoft.com/office/powerpoint/2010/main" val="2380242712"/>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pPr eaLnBrk="1" hangingPunct="1"/>
            <a:r>
              <a:rPr lang="en-US">
                <a:ea typeface="ＭＳ Ｐゴシック" pitchFamily="1" charset="-128"/>
                <a:cs typeface="ＭＳ Ｐゴシック" pitchFamily="1" charset="-128"/>
              </a:rPr>
              <a:t>Using Memory You Don’t Own</a:t>
            </a:r>
          </a:p>
        </p:txBody>
      </p:sp>
      <p:sp>
        <p:nvSpPr>
          <p:cNvPr id="29700" name="Slide Number Placeholder 3"/>
          <p:cNvSpPr>
            <a:spLocks noGrp="1"/>
          </p:cNvSpPr>
          <p:nvPr>
            <p:ph type="sldNum" sz="quarter" idx="12"/>
          </p:nvPr>
        </p:nvSpPr>
        <p:spPr bwMode="auto">
          <a:ln>
            <a:miter lim="800000"/>
            <a:headEnd/>
            <a:tailEnd/>
          </a:ln>
        </p:spPr>
        <p:txBody>
          <a:bodyPr/>
          <a:lstStyle/>
          <a:p>
            <a:pPr>
              <a:defRPr/>
            </a:pPr>
            <a:fld id="{C6CB5ED6-2B64-9343-91EF-A606C1DF5D8F}" type="slidenum">
              <a:rPr lang="en-US"/>
              <a:pPr>
                <a:defRPr/>
              </a:pPr>
              <a:t>73</a:t>
            </a:fld>
            <a:endParaRPr lang="en-US"/>
          </a:p>
        </p:txBody>
      </p:sp>
      <p:sp>
        <p:nvSpPr>
          <p:cNvPr id="65541" name="Content Placeholder 4"/>
          <p:cNvSpPr>
            <a:spLocks noGrp="1"/>
          </p:cNvSpPr>
          <p:nvPr>
            <p:ph sz="quarter" idx="1"/>
          </p:nvPr>
        </p:nvSpPr>
        <p:spPr>
          <a:xfrm>
            <a:off x="457200" y="914400"/>
            <a:ext cx="8229600" cy="3702844"/>
          </a:xfrm>
        </p:spPr>
        <p:txBody>
          <a:bodyPr>
            <a:normAutofit fontScale="62500" lnSpcReduction="20000"/>
          </a:bodyPr>
          <a:lstStyle/>
          <a:p>
            <a:pPr eaLnBrk="1" hangingPunct="1">
              <a:lnSpc>
                <a:spcPct val="80000"/>
              </a:lnSpc>
            </a:pPr>
            <a:r>
              <a:rPr lang="en-US" sz="2400">
                <a:ea typeface="ＭＳ Ｐゴシック" pitchFamily="1" charset="-128"/>
                <a:cs typeface="ＭＳ Ｐゴシック" pitchFamily="1" charset="-128"/>
              </a:rPr>
              <a:t>Beyond stack read/write</a:t>
            </a:r>
          </a:p>
          <a:p>
            <a:pPr eaLnBrk="1" hangingPunct="1">
              <a:lnSpc>
                <a:spcPct val="80000"/>
              </a:lnSpc>
              <a:buFont typeface="Wingdings 3" pitchFamily="1" charset="2"/>
              <a:buNone/>
            </a:pPr>
            <a:endParaRPr lang="en-US" sz="2000">
              <a:latin typeface="Lucida Console" pitchFamily="1" charset="0"/>
              <a:ea typeface="ＭＳ Ｐゴシック" pitchFamily="1" charset="-128"/>
              <a:cs typeface="ＭＳ Ｐゴシック" pitchFamily="1" charset="-128"/>
            </a:endParaRPr>
          </a:p>
          <a:p>
            <a:pPr eaLnBrk="1" hangingPunct="1">
              <a:lnSpc>
                <a:spcPct val="80000"/>
              </a:lnSpc>
              <a:buFont typeface="Wingdings 3" pitchFamily="1" charset="2"/>
              <a:buNone/>
            </a:pPr>
            <a:r>
              <a:rPr lang="en-US" sz="2000">
                <a:latin typeface="Courier" pitchFamily="1" charset="0"/>
                <a:ea typeface="Courier" pitchFamily="1" charset="0"/>
                <a:cs typeface="Courier" pitchFamily="1" charset="0"/>
              </a:rPr>
              <a:t>char *append(const char* s1, const char *s2) {</a:t>
            </a:r>
          </a:p>
          <a:p>
            <a:pPr eaLnBrk="1" hangingPunct="1">
              <a:lnSpc>
                <a:spcPct val="80000"/>
              </a:lnSpc>
              <a:buFont typeface="Wingdings 3" pitchFamily="1" charset="2"/>
              <a:buNone/>
            </a:pPr>
            <a:r>
              <a:rPr lang="en-US" sz="2000">
                <a:latin typeface="Courier" pitchFamily="1" charset="0"/>
                <a:ea typeface="Courier" pitchFamily="1" charset="0"/>
                <a:cs typeface="Courier" pitchFamily="1" charset="0"/>
              </a:rPr>
              <a:t>	const int MAXSIZE = 128;</a:t>
            </a:r>
          </a:p>
          <a:p>
            <a:pPr eaLnBrk="1" hangingPunct="1">
              <a:lnSpc>
                <a:spcPct val="80000"/>
              </a:lnSpc>
              <a:buFont typeface="Wingdings 3" pitchFamily="1" charset="2"/>
              <a:buNone/>
            </a:pPr>
            <a:r>
              <a:rPr lang="en-US" sz="2000">
                <a:latin typeface="Courier" pitchFamily="1" charset="0"/>
                <a:ea typeface="Courier" pitchFamily="1" charset="0"/>
                <a:cs typeface="Courier" pitchFamily="1" charset="0"/>
              </a:rPr>
              <a:t>	char result[128];</a:t>
            </a:r>
          </a:p>
          <a:p>
            <a:pPr eaLnBrk="1" hangingPunct="1">
              <a:lnSpc>
                <a:spcPct val="80000"/>
              </a:lnSpc>
              <a:buFont typeface="Wingdings 3" pitchFamily="1" charset="2"/>
              <a:buNone/>
            </a:pPr>
            <a:r>
              <a:rPr lang="en-US" sz="2000">
                <a:latin typeface="Courier" pitchFamily="1" charset="0"/>
                <a:ea typeface="Courier" pitchFamily="1" charset="0"/>
                <a:cs typeface="Courier" pitchFamily="1" charset="0"/>
              </a:rPr>
              <a:t>	int i=0, j=0;</a:t>
            </a:r>
          </a:p>
          <a:p>
            <a:pPr eaLnBrk="1" hangingPunct="1">
              <a:lnSpc>
                <a:spcPct val="80000"/>
              </a:lnSpc>
              <a:buFont typeface="Wingdings 3" pitchFamily="1" charset="2"/>
              <a:buNone/>
            </a:pPr>
            <a:r>
              <a:rPr lang="en-US" sz="2000">
                <a:latin typeface="Courier" pitchFamily="1" charset="0"/>
                <a:ea typeface="Courier" pitchFamily="1" charset="0"/>
                <a:cs typeface="Courier" pitchFamily="1" charset="0"/>
              </a:rPr>
              <a:t>	for (j=0; i&lt;MAXSIZE-1 &amp;&amp; j&lt;strlen(s1); i++,j++) {</a:t>
            </a:r>
          </a:p>
          <a:p>
            <a:pPr eaLnBrk="1" hangingPunct="1">
              <a:lnSpc>
                <a:spcPct val="80000"/>
              </a:lnSpc>
              <a:buFont typeface="Wingdings 3" pitchFamily="1" charset="2"/>
              <a:buNone/>
            </a:pPr>
            <a:r>
              <a:rPr lang="en-US" sz="2000">
                <a:latin typeface="Courier" pitchFamily="1" charset="0"/>
                <a:ea typeface="Courier" pitchFamily="1" charset="0"/>
                <a:cs typeface="Courier" pitchFamily="1" charset="0"/>
              </a:rPr>
              <a:t>		result[i] = s1[j];</a:t>
            </a:r>
          </a:p>
          <a:p>
            <a:pPr eaLnBrk="1" hangingPunct="1">
              <a:lnSpc>
                <a:spcPct val="80000"/>
              </a:lnSpc>
              <a:buFont typeface="Wingdings 3" pitchFamily="1" charset="2"/>
              <a:buNone/>
            </a:pPr>
            <a:r>
              <a:rPr lang="en-US" sz="2000">
                <a:latin typeface="Courier" pitchFamily="1" charset="0"/>
                <a:ea typeface="Courier" pitchFamily="1" charset="0"/>
                <a:cs typeface="Courier" pitchFamily="1" charset="0"/>
              </a:rPr>
              <a:t>	}</a:t>
            </a:r>
          </a:p>
          <a:p>
            <a:pPr eaLnBrk="1" hangingPunct="1">
              <a:lnSpc>
                <a:spcPct val="80000"/>
              </a:lnSpc>
              <a:buFont typeface="Wingdings 3" pitchFamily="1" charset="2"/>
              <a:buNone/>
            </a:pPr>
            <a:r>
              <a:rPr lang="en-US" sz="2000">
                <a:latin typeface="Courier" pitchFamily="1" charset="0"/>
                <a:ea typeface="Courier" pitchFamily="1" charset="0"/>
                <a:cs typeface="Courier" pitchFamily="1" charset="0"/>
              </a:rPr>
              <a:t>	for (j=0; i&lt;MAXSIZE-1 &amp;&amp; j&lt;strlen(s2); i++,j++) {</a:t>
            </a:r>
          </a:p>
          <a:p>
            <a:pPr eaLnBrk="1" hangingPunct="1">
              <a:lnSpc>
                <a:spcPct val="80000"/>
              </a:lnSpc>
              <a:buFont typeface="Wingdings 3" pitchFamily="1" charset="2"/>
              <a:buNone/>
            </a:pPr>
            <a:r>
              <a:rPr lang="en-US" sz="2000">
                <a:latin typeface="Courier" pitchFamily="1" charset="0"/>
                <a:ea typeface="Courier" pitchFamily="1" charset="0"/>
                <a:cs typeface="Courier" pitchFamily="1" charset="0"/>
              </a:rPr>
              <a:t>		result[i] = s2[j];</a:t>
            </a:r>
          </a:p>
          <a:p>
            <a:pPr eaLnBrk="1" hangingPunct="1">
              <a:lnSpc>
                <a:spcPct val="80000"/>
              </a:lnSpc>
              <a:buFont typeface="Wingdings 3" pitchFamily="1" charset="2"/>
              <a:buNone/>
            </a:pPr>
            <a:r>
              <a:rPr lang="en-US" sz="2000">
                <a:latin typeface="Courier" pitchFamily="1" charset="0"/>
                <a:ea typeface="Courier" pitchFamily="1" charset="0"/>
                <a:cs typeface="Courier" pitchFamily="1" charset="0"/>
              </a:rPr>
              <a:t>	}</a:t>
            </a:r>
          </a:p>
          <a:p>
            <a:pPr eaLnBrk="1" hangingPunct="1">
              <a:lnSpc>
                <a:spcPct val="80000"/>
              </a:lnSpc>
              <a:buFont typeface="Wingdings 3" pitchFamily="1" charset="2"/>
              <a:buNone/>
            </a:pPr>
            <a:r>
              <a:rPr lang="en-US" sz="2000">
                <a:latin typeface="Courier" pitchFamily="1" charset="0"/>
                <a:ea typeface="Courier" pitchFamily="1" charset="0"/>
                <a:cs typeface="Courier" pitchFamily="1" charset="0"/>
              </a:rPr>
              <a:t>	result[++i] = '\0';</a:t>
            </a:r>
          </a:p>
          <a:p>
            <a:pPr eaLnBrk="1" hangingPunct="1">
              <a:lnSpc>
                <a:spcPct val="80000"/>
              </a:lnSpc>
              <a:buFont typeface="Wingdings 3" pitchFamily="1" charset="2"/>
              <a:buNone/>
            </a:pPr>
            <a:r>
              <a:rPr lang="en-US" sz="2000">
                <a:latin typeface="Courier" pitchFamily="1" charset="0"/>
                <a:ea typeface="Courier" pitchFamily="1" charset="0"/>
                <a:cs typeface="Courier" pitchFamily="1" charset="0"/>
              </a:rPr>
              <a:t>	return result;</a:t>
            </a:r>
          </a:p>
          <a:p>
            <a:pPr eaLnBrk="1" hangingPunct="1">
              <a:lnSpc>
                <a:spcPct val="80000"/>
              </a:lnSpc>
              <a:buFont typeface="Wingdings 3" pitchFamily="1" charset="2"/>
              <a:buNone/>
            </a:pPr>
            <a:r>
              <a:rPr lang="en-US" sz="2000">
                <a:latin typeface="Courier" pitchFamily="1" charset="0"/>
                <a:ea typeface="Courier" pitchFamily="1" charset="0"/>
                <a:cs typeface="Courier" pitchFamily="1" charset="0"/>
              </a:rPr>
              <a:t>}</a:t>
            </a:r>
          </a:p>
        </p:txBody>
      </p:sp>
      <p:sp>
        <p:nvSpPr>
          <p:cNvPr id="6" name="Line Callout 1 5"/>
          <p:cNvSpPr/>
          <p:nvPr/>
        </p:nvSpPr>
        <p:spPr>
          <a:xfrm>
            <a:off x="4267200" y="4000500"/>
            <a:ext cx="3733800" cy="685800"/>
          </a:xfrm>
          <a:prstGeom prst="borderCallout1">
            <a:avLst>
              <a:gd name="adj1" fmla="val 52083"/>
              <a:gd name="adj2" fmla="val 310"/>
              <a:gd name="adj3" fmla="val 17184"/>
              <a:gd name="adj4" fmla="val -31903"/>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defRPr/>
            </a:pPr>
            <a:r>
              <a:rPr lang="en-US">
                <a:solidFill>
                  <a:srgbClr val="000000"/>
                </a:solidFill>
              </a:rPr>
              <a:t>Function returns pointer to stack memory – won’t be valid after function returns</a:t>
            </a:r>
          </a:p>
        </p:txBody>
      </p:sp>
      <p:sp>
        <p:nvSpPr>
          <p:cNvPr id="7" name="Line Callout 1 6"/>
          <p:cNvSpPr/>
          <p:nvPr/>
        </p:nvSpPr>
        <p:spPr>
          <a:xfrm>
            <a:off x="4572000" y="1828800"/>
            <a:ext cx="3733800" cy="457200"/>
          </a:xfrm>
          <a:prstGeom prst="borderCallout1">
            <a:avLst>
              <a:gd name="adj1" fmla="val 52083"/>
              <a:gd name="adj2" fmla="val 310"/>
              <a:gd name="adj3" fmla="val 38970"/>
              <a:gd name="adj4" fmla="val -27208"/>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defRPr/>
            </a:pPr>
            <a:r>
              <a:rPr lang="en-US" sz="2000">
                <a:solidFill>
                  <a:srgbClr val="000000"/>
                </a:solidFill>
                <a:latin typeface="Lucida Console" charset="0"/>
              </a:rPr>
              <a:t>result</a:t>
            </a:r>
            <a:r>
              <a:rPr lang="en-US">
                <a:solidFill>
                  <a:srgbClr val="000000"/>
                </a:solidFill>
              </a:rPr>
              <a:t> is a local array name –</a:t>
            </a:r>
          </a:p>
          <a:p>
            <a:pPr algn="ctr">
              <a:defRPr/>
            </a:pPr>
            <a:r>
              <a:rPr lang="en-US">
                <a:solidFill>
                  <a:srgbClr val="000000"/>
                </a:solidFill>
              </a:rPr>
              <a:t>stack memory allocated</a:t>
            </a:r>
          </a:p>
        </p:txBody>
      </p:sp>
      <p:sp>
        <p:nvSpPr>
          <p:cNvPr id="2" name="Date Placeholder 1"/>
          <p:cNvSpPr>
            <a:spLocks noGrp="1"/>
          </p:cNvSpPr>
          <p:nvPr>
            <p:ph type="dt" sz="half" idx="10"/>
          </p:nvPr>
        </p:nvSpPr>
        <p:spPr/>
        <p:txBody>
          <a:bodyPr/>
          <a:lstStyle/>
          <a:p>
            <a:r>
              <a:rPr lang="en-US" smtClean="0"/>
              <a:t>CS 61c</a:t>
            </a:r>
            <a:endParaRPr lang="en-US"/>
          </a:p>
        </p:txBody>
      </p:sp>
      <p:sp>
        <p:nvSpPr>
          <p:cNvPr id="3" name="Footer Placeholder 2"/>
          <p:cNvSpPr>
            <a:spLocks noGrp="1"/>
          </p:cNvSpPr>
          <p:nvPr>
            <p:ph type="ftr" sz="quarter" idx="11"/>
          </p:nvPr>
        </p:nvSpPr>
        <p:spPr/>
        <p:txBody>
          <a:bodyPr/>
          <a:lstStyle/>
          <a:p>
            <a:r>
              <a:rPr lang="en-US" smtClean="0"/>
              <a:t>Lecture 4: Memory Management</a:t>
            </a:r>
            <a:endParaRPr lang="en-US"/>
          </a:p>
        </p:txBody>
      </p:sp>
    </p:spTree>
    <p:extLst>
      <p:ext uri="{BB962C8B-B14F-4D97-AF65-F5344CB8AC3E}">
        <p14:creationId xmlns:p14="http://schemas.microsoft.com/office/powerpoint/2010/main" val="3785948247"/>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en-US" smtClean="0">
                <a:ea typeface="ＭＳ Ｐゴシック" pitchFamily="1" charset="-128"/>
                <a:cs typeface="ＭＳ Ｐゴシック" pitchFamily="1" charset="-128"/>
              </a:rPr>
              <a:t>Managing the Heap</a:t>
            </a:r>
            <a:endParaRPr lang="en-US" sz="1800" smtClean="0">
              <a:ea typeface="ＭＳ Ｐゴシック" pitchFamily="1" charset="-128"/>
              <a:cs typeface="ＭＳ Ｐゴシック" pitchFamily="1" charset="-128"/>
            </a:endParaRPr>
          </a:p>
        </p:txBody>
      </p:sp>
      <p:sp>
        <p:nvSpPr>
          <p:cNvPr id="43011" name="Rectangle 3"/>
          <p:cNvSpPr>
            <a:spLocks noGrp="1" noChangeArrowheads="1"/>
          </p:cNvSpPr>
          <p:nvPr>
            <p:ph type="body" idx="1"/>
          </p:nvPr>
        </p:nvSpPr>
        <p:spPr>
          <a:xfrm>
            <a:off x="541338" y="1034654"/>
            <a:ext cx="8610600" cy="4229100"/>
          </a:xfrm>
        </p:spPr>
        <p:txBody>
          <a:bodyPr>
            <a:normAutofit fontScale="92500" lnSpcReduction="20000"/>
          </a:bodyPr>
          <a:lstStyle/>
          <a:p>
            <a:pPr eaLnBrk="1" hangingPunct="1">
              <a:buFont typeface="Arial" charset="0"/>
              <a:buChar char="•"/>
              <a:defRPr/>
            </a:pPr>
            <a:r>
              <a:rPr lang="en-US" sz="2000" dirty="0" err="1" smtClean="0">
                <a:latin typeface="Courier"/>
                <a:ea typeface="+mn-ea"/>
                <a:cs typeface="Courier"/>
              </a:rPr>
              <a:t>realloc(p,</a:t>
            </a:r>
            <a:r>
              <a:rPr lang="en-US" sz="2000" dirty="0" err="1">
                <a:latin typeface="Courier"/>
                <a:ea typeface="+mn-ea"/>
                <a:cs typeface="Courier"/>
              </a:rPr>
              <a:t>size</a:t>
            </a:r>
            <a:r>
              <a:rPr lang="en-US" sz="2000" dirty="0">
                <a:latin typeface="Courier"/>
                <a:ea typeface="+mn-ea"/>
                <a:cs typeface="Courier"/>
              </a:rPr>
              <a:t>)</a:t>
            </a:r>
            <a:r>
              <a:rPr lang="en-US" sz="2000" dirty="0">
                <a:latin typeface="Courier New" charset="0"/>
                <a:ea typeface="+mn-ea"/>
                <a:cs typeface="+mn-cs"/>
              </a:rPr>
              <a:t>:</a:t>
            </a:r>
            <a:endParaRPr lang="en-US" sz="2000" dirty="0" smtClean="0">
              <a:latin typeface="Courier New" charset="0"/>
              <a:ea typeface="+mn-ea"/>
              <a:cs typeface="+mn-cs"/>
            </a:endParaRPr>
          </a:p>
          <a:p>
            <a:pPr lvl="1" eaLnBrk="1" hangingPunct="1">
              <a:buFont typeface="Arial" charset="0"/>
              <a:buChar char="–"/>
              <a:defRPr/>
            </a:pPr>
            <a:r>
              <a:rPr lang="en-US" sz="1800" dirty="0" smtClean="0"/>
              <a:t>Resize a previously allocated block at </a:t>
            </a:r>
            <a:r>
              <a:rPr lang="en-US" sz="1800" dirty="0" err="1" smtClean="0">
                <a:latin typeface="Courier"/>
                <a:cs typeface="Courier"/>
              </a:rPr>
              <a:t>p</a:t>
            </a:r>
            <a:r>
              <a:rPr lang="en-US" sz="1800" dirty="0" smtClean="0"/>
              <a:t> to a new </a:t>
            </a:r>
            <a:r>
              <a:rPr lang="en-US" sz="1800" dirty="0" smtClean="0">
                <a:latin typeface="Courier"/>
                <a:cs typeface="Courier"/>
              </a:rPr>
              <a:t>size</a:t>
            </a:r>
          </a:p>
          <a:p>
            <a:pPr lvl="1" eaLnBrk="1" hangingPunct="1">
              <a:buFont typeface="Arial" charset="0"/>
              <a:buChar char="–"/>
              <a:defRPr/>
            </a:pPr>
            <a:r>
              <a:rPr lang="en-US" sz="1800" dirty="0" smtClean="0"/>
              <a:t>If </a:t>
            </a:r>
            <a:r>
              <a:rPr lang="en-US" sz="1800" dirty="0" smtClean="0">
                <a:latin typeface="Courier"/>
                <a:cs typeface="Courier"/>
              </a:rPr>
              <a:t>p</a:t>
            </a:r>
            <a:r>
              <a:rPr lang="en-US" sz="1800" dirty="0" smtClean="0"/>
              <a:t> is </a:t>
            </a:r>
            <a:r>
              <a:rPr lang="en-US" sz="1800" dirty="0" smtClean="0">
                <a:latin typeface="Courier"/>
                <a:cs typeface="Courier"/>
              </a:rPr>
              <a:t>NULL</a:t>
            </a:r>
            <a:r>
              <a:rPr lang="en-US" sz="1800" dirty="0" smtClean="0"/>
              <a:t>, then </a:t>
            </a:r>
            <a:r>
              <a:rPr lang="en-US" sz="1800" dirty="0" err="1" smtClean="0">
                <a:latin typeface="Courier"/>
                <a:cs typeface="Courier"/>
              </a:rPr>
              <a:t>realloc</a:t>
            </a:r>
            <a:r>
              <a:rPr lang="en-US" sz="1800" dirty="0" smtClean="0">
                <a:cs typeface="Courier"/>
              </a:rPr>
              <a:t> </a:t>
            </a:r>
            <a:r>
              <a:rPr lang="en-US" sz="1800" dirty="0" smtClean="0"/>
              <a:t>behaves like </a:t>
            </a:r>
            <a:r>
              <a:rPr lang="en-US" sz="1800" dirty="0" smtClean="0">
                <a:latin typeface="Courier"/>
                <a:cs typeface="Courier"/>
              </a:rPr>
              <a:t>malloc</a:t>
            </a:r>
          </a:p>
          <a:p>
            <a:pPr lvl="1" eaLnBrk="1" hangingPunct="1">
              <a:buFont typeface="Arial" charset="0"/>
              <a:buChar char="–"/>
              <a:defRPr/>
            </a:pPr>
            <a:r>
              <a:rPr lang="en-US" sz="1800" dirty="0" smtClean="0">
                <a:cs typeface="Courier"/>
              </a:rPr>
              <a:t>If </a:t>
            </a:r>
            <a:r>
              <a:rPr lang="en-US" sz="1800" dirty="0" smtClean="0">
                <a:latin typeface="Courier"/>
                <a:cs typeface="Courier"/>
              </a:rPr>
              <a:t>size</a:t>
            </a:r>
            <a:r>
              <a:rPr lang="en-US" sz="1800" dirty="0" smtClean="0">
                <a:cs typeface="Courier"/>
              </a:rPr>
              <a:t> is </a:t>
            </a:r>
            <a:r>
              <a:rPr lang="en-US" sz="1800" dirty="0" smtClean="0">
                <a:latin typeface="Courier"/>
                <a:cs typeface="Courier"/>
              </a:rPr>
              <a:t>0</a:t>
            </a:r>
            <a:r>
              <a:rPr lang="en-US" sz="1800" dirty="0" smtClean="0">
                <a:cs typeface="Courier"/>
              </a:rPr>
              <a:t>, then </a:t>
            </a:r>
            <a:r>
              <a:rPr lang="en-US" sz="1800" dirty="0" err="1" smtClean="0">
                <a:latin typeface="Courier"/>
                <a:cs typeface="Courier"/>
              </a:rPr>
              <a:t>realloc</a:t>
            </a:r>
            <a:r>
              <a:rPr lang="en-US" sz="1800" dirty="0" smtClean="0">
                <a:cs typeface="Courier"/>
              </a:rPr>
              <a:t> behaves like </a:t>
            </a:r>
            <a:r>
              <a:rPr lang="en-US" sz="1800" dirty="0" smtClean="0">
                <a:latin typeface="Courier"/>
                <a:cs typeface="Courier"/>
              </a:rPr>
              <a:t>free</a:t>
            </a:r>
            <a:r>
              <a:rPr lang="en-US" sz="1800" dirty="0" smtClean="0">
                <a:cs typeface="Courier"/>
              </a:rPr>
              <a:t>, </a:t>
            </a:r>
            <a:r>
              <a:rPr lang="en-US" sz="1800" dirty="0" err="1" smtClean="0">
                <a:cs typeface="Courier"/>
              </a:rPr>
              <a:t>deallocating</a:t>
            </a:r>
            <a:r>
              <a:rPr lang="en-US" sz="1800" dirty="0" smtClean="0">
                <a:cs typeface="Courier"/>
              </a:rPr>
              <a:t> the block from the heap</a:t>
            </a:r>
          </a:p>
          <a:p>
            <a:pPr lvl="1" eaLnBrk="1" hangingPunct="1">
              <a:buFont typeface="Arial" charset="0"/>
              <a:buChar char="–"/>
              <a:defRPr/>
            </a:pPr>
            <a:r>
              <a:rPr lang="en-US" sz="1800" dirty="0" smtClean="0">
                <a:cs typeface="Courier"/>
              </a:rPr>
              <a:t>Returns new address of the memory block; NOTE: it is likely to have moved!</a:t>
            </a:r>
          </a:p>
          <a:p>
            <a:pPr lvl="1" eaLnBrk="1" hangingPunct="1">
              <a:buFontTx/>
              <a:buNone/>
              <a:defRPr/>
            </a:pPr>
            <a:r>
              <a:rPr lang="en-US" sz="1800" dirty="0" smtClean="0"/>
              <a:t>E.g.: </a:t>
            </a:r>
            <a:r>
              <a:rPr lang="en-US" sz="1800" dirty="0"/>
              <a:t>allocate an array of 10 </a:t>
            </a:r>
            <a:r>
              <a:rPr lang="en-US" sz="1800" dirty="0" smtClean="0"/>
              <a:t>elements, expand to 20 elements later</a:t>
            </a:r>
          </a:p>
          <a:p>
            <a:pPr lvl="1" eaLnBrk="1" hangingPunct="1">
              <a:lnSpc>
                <a:spcPct val="95000"/>
              </a:lnSpc>
              <a:spcBef>
                <a:spcPct val="0"/>
              </a:spcBef>
              <a:buFontTx/>
              <a:buNone/>
              <a:defRPr/>
            </a:pPr>
            <a:r>
              <a:rPr lang="en-US" sz="1800" b="1" dirty="0">
                <a:latin typeface="Courier New" charset="0"/>
              </a:rPr>
              <a:t>			</a:t>
            </a:r>
            <a:r>
              <a:rPr lang="en-US" sz="1800" dirty="0" err="1">
                <a:latin typeface="Courier"/>
                <a:cs typeface="Courier"/>
              </a:rPr>
              <a:t>int</a:t>
            </a:r>
            <a:r>
              <a:rPr lang="en-US" sz="1800" dirty="0">
                <a:latin typeface="Courier"/>
                <a:cs typeface="Courier"/>
              </a:rPr>
              <a:t> *</a:t>
            </a:r>
            <a:r>
              <a:rPr lang="en-US" sz="1800" dirty="0" err="1">
                <a:latin typeface="Courier"/>
                <a:cs typeface="Courier"/>
              </a:rPr>
              <a:t>ip</a:t>
            </a:r>
            <a:r>
              <a:rPr lang="en-US" sz="1800" dirty="0">
                <a:latin typeface="Courier"/>
                <a:cs typeface="Courier"/>
              </a:rPr>
              <a:t>;</a:t>
            </a:r>
          </a:p>
          <a:p>
            <a:pPr lvl="1" eaLnBrk="1" hangingPunct="1">
              <a:lnSpc>
                <a:spcPct val="95000"/>
              </a:lnSpc>
              <a:buFontTx/>
              <a:buNone/>
              <a:defRPr/>
            </a:pPr>
            <a:r>
              <a:rPr lang="en-US" sz="1800" dirty="0">
                <a:latin typeface="Courier"/>
                <a:cs typeface="Courier"/>
              </a:rPr>
              <a:t>			</a:t>
            </a:r>
            <a:r>
              <a:rPr lang="en-US" sz="1800" dirty="0" err="1">
                <a:latin typeface="Courier"/>
                <a:cs typeface="Courier"/>
              </a:rPr>
              <a:t>ip</a:t>
            </a:r>
            <a:r>
              <a:rPr lang="en-US" sz="1800" dirty="0">
                <a:latin typeface="Courier"/>
                <a:cs typeface="Courier"/>
              </a:rPr>
              <a:t> =</a:t>
            </a:r>
            <a:r>
              <a:rPr lang="en-US" sz="1800" dirty="0" smtClean="0">
                <a:latin typeface="Courier"/>
                <a:cs typeface="Courier"/>
              </a:rPr>
              <a:t> (</a:t>
            </a:r>
            <a:r>
              <a:rPr lang="en-US" sz="1800" dirty="0" err="1" smtClean="0">
                <a:latin typeface="Courier"/>
                <a:cs typeface="Courier"/>
              </a:rPr>
              <a:t>int</a:t>
            </a:r>
            <a:r>
              <a:rPr lang="en-US" sz="1800" dirty="0" smtClean="0">
                <a:latin typeface="Courier"/>
                <a:cs typeface="Courier"/>
              </a:rPr>
              <a:t> *) </a:t>
            </a:r>
            <a:r>
              <a:rPr lang="en-US" sz="1800" dirty="0" err="1" smtClean="0">
                <a:latin typeface="Courier"/>
                <a:cs typeface="Courier"/>
              </a:rPr>
              <a:t>malloc</a:t>
            </a:r>
            <a:r>
              <a:rPr lang="en-US" sz="1800" dirty="0">
                <a:latin typeface="Courier"/>
                <a:cs typeface="Courier"/>
              </a:rPr>
              <a:t>(</a:t>
            </a:r>
            <a:r>
              <a:rPr lang="en-US" sz="1800" dirty="0" smtClean="0">
                <a:latin typeface="Courier"/>
                <a:cs typeface="Courier"/>
              </a:rPr>
              <a:t>10*</a:t>
            </a:r>
            <a:r>
              <a:rPr lang="en-US" sz="1800" dirty="0" err="1" smtClean="0">
                <a:latin typeface="Courier"/>
                <a:cs typeface="Courier"/>
              </a:rPr>
              <a:t>sizeof</a:t>
            </a:r>
            <a:r>
              <a:rPr lang="en-US" sz="1800" dirty="0">
                <a:latin typeface="Courier"/>
                <a:cs typeface="Courier"/>
              </a:rPr>
              <a:t>(</a:t>
            </a:r>
            <a:r>
              <a:rPr lang="en-US" sz="1800" dirty="0" err="1">
                <a:latin typeface="Courier"/>
                <a:cs typeface="Courier"/>
              </a:rPr>
              <a:t>int</a:t>
            </a:r>
            <a:r>
              <a:rPr lang="en-US" sz="1800" dirty="0">
                <a:latin typeface="Courier"/>
                <a:cs typeface="Courier"/>
              </a:rPr>
              <a:t>))</a:t>
            </a:r>
            <a:r>
              <a:rPr lang="en-US" sz="1800" dirty="0" smtClean="0">
                <a:latin typeface="Courier"/>
                <a:cs typeface="Courier"/>
              </a:rPr>
              <a:t>;</a:t>
            </a:r>
          </a:p>
          <a:p>
            <a:pPr lvl="1" eaLnBrk="1" hangingPunct="1">
              <a:lnSpc>
                <a:spcPct val="95000"/>
              </a:lnSpc>
              <a:buFontTx/>
              <a:buNone/>
              <a:defRPr/>
            </a:pPr>
            <a:r>
              <a:rPr lang="en-US" sz="1800" dirty="0" smtClean="0">
                <a:latin typeface="Courier"/>
                <a:cs typeface="Courier"/>
              </a:rPr>
              <a:t>			/* always check for </a:t>
            </a:r>
            <a:r>
              <a:rPr lang="en-US" sz="1800" dirty="0" err="1" smtClean="0">
                <a:latin typeface="Courier"/>
                <a:cs typeface="Courier"/>
              </a:rPr>
              <a:t>ip</a:t>
            </a:r>
            <a:r>
              <a:rPr lang="en-US" sz="1800" dirty="0" smtClean="0">
                <a:latin typeface="Courier"/>
                <a:cs typeface="Courier"/>
              </a:rPr>
              <a:t> == NULL */</a:t>
            </a:r>
          </a:p>
          <a:p>
            <a:pPr lvl="1" eaLnBrk="1" hangingPunct="1">
              <a:lnSpc>
                <a:spcPct val="95000"/>
              </a:lnSpc>
              <a:buFontTx/>
              <a:buNone/>
              <a:defRPr/>
            </a:pPr>
            <a:r>
              <a:rPr lang="en-US" sz="1800" b="1" dirty="0" smtClean="0">
                <a:latin typeface="Courier"/>
                <a:cs typeface="Courier"/>
              </a:rPr>
              <a:t>			</a:t>
            </a:r>
            <a:r>
              <a:rPr lang="en-US" sz="1800" dirty="0" smtClean="0">
                <a:latin typeface="Courier"/>
                <a:cs typeface="Courier"/>
              </a:rPr>
              <a:t>… … …</a:t>
            </a:r>
          </a:p>
          <a:p>
            <a:pPr lvl="1" eaLnBrk="1" hangingPunct="1">
              <a:lnSpc>
                <a:spcPct val="95000"/>
              </a:lnSpc>
              <a:buFontTx/>
              <a:buNone/>
              <a:defRPr/>
            </a:pPr>
            <a:r>
              <a:rPr lang="en-US" sz="1800" dirty="0" smtClean="0">
                <a:latin typeface="Courier"/>
                <a:cs typeface="Courier"/>
              </a:rPr>
              <a:t>			</a:t>
            </a:r>
            <a:r>
              <a:rPr lang="en-US" sz="1800" dirty="0" err="1" smtClean="0">
                <a:latin typeface="Courier"/>
                <a:cs typeface="Courier"/>
              </a:rPr>
              <a:t>ip</a:t>
            </a:r>
            <a:r>
              <a:rPr lang="en-US" sz="1800" dirty="0" smtClean="0">
                <a:latin typeface="Courier"/>
                <a:cs typeface="Courier"/>
              </a:rPr>
              <a:t> = (</a:t>
            </a:r>
            <a:r>
              <a:rPr lang="en-US" sz="1800" dirty="0" err="1" smtClean="0">
                <a:latin typeface="Courier"/>
                <a:cs typeface="Courier"/>
              </a:rPr>
              <a:t>int</a:t>
            </a:r>
            <a:r>
              <a:rPr lang="en-US" sz="1800" dirty="0" smtClean="0">
                <a:latin typeface="Courier"/>
                <a:cs typeface="Courier"/>
              </a:rPr>
              <a:t> *) </a:t>
            </a:r>
            <a:r>
              <a:rPr lang="en-US" sz="1800" dirty="0" err="1" smtClean="0">
                <a:latin typeface="Courier"/>
                <a:cs typeface="Courier"/>
              </a:rPr>
              <a:t>realloc</a:t>
            </a:r>
            <a:r>
              <a:rPr lang="en-US" sz="1800" dirty="0" smtClean="0">
                <a:latin typeface="Courier"/>
                <a:cs typeface="Courier"/>
              </a:rPr>
              <a:t>(ip,20*</a:t>
            </a:r>
            <a:r>
              <a:rPr lang="en-US" sz="1800" dirty="0" err="1" smtClean="0">
                <a:latin typeface="Courier"/>
                <a:cs typeface="Courier"/>
              </a:rPr>
              <a:t>sizeof</a:t>
            </a:r>
            <a:r>
              <a:rPr lang="en-US" sz="1800" dirty="0" smtClean="0">
                <a:latin typeface="Courier"/>
                <a:cs typeface="Courier"/>
              </a:rPr>
              <a:t>(</a:t>
            </a:r>
            <a:r>
              <a:rPr lang="en-US" sz="1800" dirty="0" err="1" smtClean="0">
                <a:latin typeface="Courier"/>
                <a:cs typeface="Courier"/>
              </a:rPr>
              <a:t>int</a:t>
            </a:r>
            <a:r>
              <a:rPr lang="en-US" sz="1800" dirty="0" smtClean="0">
                <a:latin typeface="Courier"/>
                <a:cs typeface="Courier"/>
              </a:rPr>
              <a:t>));</a:t>
            </a:r>
          </a:p>
          <a:p>
            <a:pPr lvl="1" eaLnBrk="1" hangingPunct="1">
              <a:lnSpc>
                <a:spcPct val="95000"/>
              </a:lnSpc>
              <a:buFontTx/>
              <a:buNone/>
              <a:defRPr/>
            </a:pPr>
            <a:r>
              <a:rPr lang="en-US" sz="1800" dirty="0" smtClean="0">
                <a:latin typeface="Courier"/>
                <a:cs typeface="Courier"/>
              </a:rPr>
              <a:t>			/* always check for </a:t>
            </a:r>
            <a:r>
              <a:rPr lang="en-US" sz="1800" dirty="0" err="1" smtClean="0">
                <a:latin typeface="Courier"/>
                <a:cs typeface="Courier"/>
              </a:rPr>
              <a:t>ip</a:t>
            </a:r>
            <a:r>
              <a:rPr lang="en-US" sz="1800" dirty="0" smtClean="0">
                <a:latin typeface="Courier"/>
                <a:cs typeface="Courier"/>
              </a:rPr>
              <a:t> == NULL */</a:t>
            </a:r>
          </a:p>
          <a:p>
            <a:pPr lvl="1" eaLnBrk="1" hangingPunct="1">
              <a:lnSpc>
                <a:spcPct val="95000"/>
              </a:lnSpc>
              <a:buFontTx/>
              <a:buNone/>
              <a:defRPr/>
            </a:pPr>
            <a:r>
              <a:rPr lang="en-US" sz="1800" dirty="0" smtClean="0">
                <a:latin typeface="Courier"/>
                <a:cs typeface="Courier"/>
              </a:rPr>
              <a:t>			/* contents of first 10 elements retained */</a:t>
            </a:r>
          </a:p>
          <a:p>
            <a:pPr lvl="1" eaLnBrk="1" hangingPunct="1">
              <a:lnSpc>
                <a:spcPct val="95000"/>
              </a:lnSpc>
              <a:buFontTx/>
              <a:buNone/>
              <a:defRPr/>
            </a:pPr>
            <a:r>
              <a:rPr lang="en-US" sz="1800" dirty="0" smtClean="0">
                <a:latin typeface="Courier"/>
                <a:cs typeface="Courier"/>
              </a:rPr>
              <a:t>			… … …</a:t>
            </a:r>
          </a:p>
          <a:p>
            <a:pPr lvl="1" eaLnBrk="1" hangingPunct="1">
              <a:lnSpc>
                <a:spcPct val="95000"/>
              </a:lnSpc>
              <a:buFontTx/>
              <a:buNone/>
              <a:defRPr/>
            </a:pPr>
            <a:r>
              <a:rPr lang="en-US" sz="1800" dirty="0" smtClean="0">
                <a:latin typeface="Courier"/>
                <a:cs typeface="Courier"/>
              </a:rPr>
              <a:t>			realloc(ip,0); /* identical to </a:t>
            </a:r>
            <a:r>
              <a:rPr lang="en-US" sz="1800" dirty="0" err="1" smtClean="0">
                <a:latin typeface="Courier"/>
                <a:cs typeface="Courier"/>
              </a:rPr>
              <a:t>free(ip</a:t>
            </a:r>
            <a:r>
              <a:rPr lang="en-US" sz="1800" dirty="0" smtClean="0">
                <a:latin typeface="Courier"/>
                <a:cs typeface="Courier"/>
              </a:rPr>
              <a:t>) */</a:t>
            </a:r>
          </a:p>
          <a:p>
            <a:pPr lvl="1" eaLnBrk="1" hangingPunct="1">
              <a:buFontTx/>
              <a:buNone/>
              <a:defRPr/>
            </a:pPr>
            <a:r>
              <a:rPr lang="en-US" sz="1800" b="1" dirty="0" smtClean="0">
                <a:latin typeface="Courier New" charset="0"/>
              </a:rPr>
              <a:t>	</a:t>
            </a:r>
            <a:endParaRPr lang="en-US" sz="1800" b="1" dirty="0">
              <a:latin typeface="Courier"/>
              <a:cs typeface="Courier"/>
            </a:endParaRPr>
          </a:p>
        </p:txBody>
      </p:sp>
      <p:sp>
        <p:nvSpPr>
          <p:cNvPr id="5" name="Slide Number Placeholder 4"/>
          <p:cNvSpPr>
            <a:spLocks noGrp="1"/>
          </p:cNvSpPr>
          <p:nvPr>
            <p:ph type="sldNum" sz="quarter" idx="12"/>
          </p:nvPr>
        </p:nvSpPr>
        <p:spPr/>
        <p:txBody>
          <a:bodyPr/>
          <a:lstStyle/>
          <a:p>
            <a:pPr>
              <a:defRPr/>
            </a:pPr>
            <a:fld id="{9C660336-A374-F640-8E8E-07025C7013F6}" type="slidenum">
              <a:rPr lang="en-US" smtClean="0"/>
              <a:pPr>
                <a:defRPr/>
              </a:pPr>
              <a:t>74</a:t>
            </a:fld>
            <a:endParaRPr lang="en-US" dirty="0"/>
          </a:p>
        </p:txBody>
      </p:sp>
      <p:sp>
        <p:nvSpPr>
          <p:cNvPr id="2" name="Date Placeholder 1"/>
          <p:cNvSpPr>
            <a:spLocks noGrp="1"/>
          </p:cNvSpPr>
          <p:nvPr>
            <p:ph type="dt" sz="half" idx="10"/>
          </p:nvPr>
        </p:nvSpPr>
        <p:spPr/>
        <p:txBody>
          <a:bodyPr/>
          <a:lstStyle/>
          <a:p>
            <a:r>
              <a:rPr lang="en-US" smtClean="0"/>
              <a:t>CS 61c</a:t>
            </a:r>
            <a:endParaRPr lang="en-US"/>
          </a:p>
        </p:txBody>
      </p:sp>
      <p:sp>
        <p:nvSpPr>
          <p:cNvPr id="3" name="Footer Placeholder 2"/>
          <p:cNvSpPr>
            <a:spLocks noGrp="1"/>
          </p:cNvSpPr>
          <p:nvPr>
            <p:ph type="ftr" sz="quarter" idx="11"/>
          </p:nvPr>
        </p:nvSpPr>
        <p:spPr/>
        <p:txBody>
          <a:bodyPr/>
          <a:lstStyle/>
          <a:p>
            <a:r>
              <a:rPr lang="en-US" smtClean="0"/>
              <a:t>Lecture 4: Memory Management</a:t>
            </a:r>
            <a:endParaRPr lang="en-US"/>
          </a:p>
        </p:txBody>
      </p:sp>
    </p:spTree>
    <p:extLst>
      <p:ext uri="{BB962C8B-B14F-4D97-AF65-F5344CB8AC3E}">
        <p14:creationId xmlns:p14="http://schemas.microsoft.com/office/powerpoint/2010/main" val="3050161576"/>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r>
              <a:rPr lang="en-US" smtClean="0">
                <a:ea typeface="ＭＳ Ｐゴシック" pitchFamily="1" charset="-128"/>
                <a:cs typeface="ＭＳ Ｐゴシック" pitchFamily="1" charset="-128"/>
              </a:rPr>
              <a:t>Using Memory You Don’t Own</a:t>
            </a:r>
          </a:p>
        </p:txBody>
      </p:sp>
      <p:sp>
        <p:nvSpPr>
          <p:cNvPr id="28677" name="Content Placeholder 4"/>
          <p:cNvSpPr>
            <a:spLocks noGrp="1"/>
          </p:cNvSpPr>
          <p:nvPr>
            <p:ph sz="quarter" idx="1"/>
          </p:nvPr>
        </p:nvSpPr>
        <p:spPr>
          <a:xfrm>
            <a:off x="457200" y="1200153"/>
            <a:ext cx="8229600" cy="3613547"/>
          </a:xfrm>
        </p:spPr>
        <p:txBody>
          <a:bodyPr>
            <a:normAutofit fontScale="40000" lnSpcReduction="20000"/>
          </a:bodyPr>
          <a:lstStyle/>
          <a:p>
            <a:pPr>
              <a:buFont typeface="Arial" charset="0"/>
              <a:buChar char="•"/>
              <a:defRPr/>
            </a:pPr>
            <a:r>
              <a:rPr lang="en-US" dirty="0" smtClean="0"/>
              <a:t>What is wrong with this code?</a:t>
            </a:r>
          </a:p>
          <a:p>
            <a:pPr>
              <a:buFont typeface="Arial" charset="0"/>
              <a:buNone/>
              <a:defRPr/>
            </a:pPr>
            <a:endParaRPr lang="en-US" sz="2000" dirty="0" smtClean="0">
              <a:latin typeface="Courier"/>
              <a:cs typeface="Courier"/>
            </a:endParaRPr>
          </a:p>
          <a:p>
            <a:pPr>
              <a:buFont typeface="Arial" charset="0"/>
              <a:buNone/>
              <a:defRPr/>
            </a:pPr>
            <a:r>
              <a:rPr lang="en-US" sz="2000" dirty="0" err="1" smtClean="0">
                <a:latin typeface="Courier"/>
                <a:cs typeface="Courier"/>
              </a:rPr>
              <a:t>int</a:t>
            </a:r>
            <a:r>
              <a:rPr lang="en-US" sz="2000" dirty="0" smtClean="0">
                <a:latin typeface="Courier"/>
                <a:cs typeface="Courier"/>
              </a:rPr>
              <a:t>* </a:t>
            </a:r>
            <a:r>
              <a:rPr lang="en-US" sz="2000" dirty="0" err="1" smtClean="0">
                <a:latin typeface="Courier"/>
                <a:cs typeface="Courier"/>
              </a:rPr>
              <a:t>init_array(int</a:t>
            </a:r>
            <a:r>
              <a:rPr lang="en-US" sz="2000" dirty="0" smtClean="0">
                <a:latin typeface="Courier"/>
                <a:cs typeface="Courier"/>
              </a:rPr>
              <a:t> *</a:t>
            </a:r>
            <a:r>
              <a:rPr lang="en-US" sz="2000" dirty="0" err="1" smtClean="0">
                <a:latin typeface="Courier"/>
                <a:cs typeface="Courier"/>
              </a:rPr>
              <a:t>ptr</a:t>
            </a:r>
            <a:r>
              <a:rPr lang="en-US" sz="2000" dirty="0" smtClean="0">
                <a:latin typeface="Courier"/>
                <a:cs typeface="Courier"/>
              </a:rPr>
              <a:t>, </a:t>
            </a:r>
            <a:r>
              <a:rPr lang="en-US" sz="2000" dirty="0" err="1" smtClean="0">
                <a:latin typeface="Courier"/>
                <a:cs typeface="Courier"/>
              </a:rPr>
              <a:t>int</a:t>
            </a:r>
            <a:r>
              <a:rPr lang="en-US" sz="2000" dirty="0" smtClean="0">
                <a:latin typeface="Courier"/>
                <a:cs typeface="Courier"/>
              </a:rPr>
              <a:t> </a:t>
            </a:r>
            <a:r>
              <a:rPr lang="en-US" sz="2000" dirty="0" err="1" smtClean="0">
                <a:latin typeface="Courier"/>
                <a:cs typeface="Courier"/>
              </a:rPr>
              <a:t>new_size</a:t>
            </a:r>
            <a:r>
              <a:rPr lang="en-US" sz="2000" dirty="0" smtClean="0">
                <a:latin typeface="Courier"/>
                <a:cs typeface="Courier"/>
              </a:rPr>
              <a:t>) {</a:t>
            </a:r>
          </a:p>
          <a:p>
            <a:pPr>
              <a:buFont typeface="Arial" charset="0"/>
              <a:buNone/>
              <a:defRPr/>
            </a:pPr>
            <a:r>
              <a:rPr lang="en-US" sz="2000" dirty="0" smtClean="0">
                <a:latin typeface="Courier"/>
                <a:cs typeface="Courier"/>
              </a:rPr>
              <a:t>	</a:t>
            </a:r>
            <a:r>
              <a:rPr lang="en-US" sz="2000" dirty="0" err="1" smtClean="0">
                <a:latin typeface="Courier"/>
                <a:cs typeface="Courier"/>
              </a:rPr>
              <a:t>ptr</a:t>
            </a:r>
            <a:r>
              <a:rPr lang="en-US" sz="2000" dirty="0" smtClean="0">
                <a:latin typeface="Courier"/>
                <a:cs typeface="Courier"/>
              </a:rPr>
              <a:t> = </a:t>
            </a:r>
            <a:r>
              <a:rPr lang="en-US" sz="2000" dirty="0" err="1" smtClean="0">
                <a:latin typeface="Courier"/>
                <a:cs typeface="Courier"/>
              </a:rPr>
              <a:t>realloc(ptr</a:t>
            </a:r>
            <a:r>
              <a:rPr lang="en-US" sz="2000" dirty="0" smtClean="0">
                <a:latin typeface="Courier"/>
                <a:cs typeface="Courier"/>
              </a:rPr>
              <a:t>, </a:t>
            </a:r>
            <a:r>
              <a:rPr lang="en-US" sz="2000" dirty="0" err="1" smtClean="0">
                <a:latin typeface="Courier"/>
                <a:cs typeface="Courier"/>
              </a:rPr>
              <a:t>new_size</a:t>
            </a:r>
            <a:r>
              <a:rPr lang="en-US" sz="2000" dirty="0" smtClean="0">
                <a:latin typeface="Courier"/>
                <a:cs typeface="Courier"/>
              </a:rPr>
              <a:t>*</a:t>
            </a:r>
            <a:r>
              <a:rPr lang="en-US" sz="2000" dirty="0" err="1" smtClean="0">
                <a:latin typeface="Courier"/>
                <a:cs typeface="Courier"/>
              </a:rPr>
              <a:t>sizeof(int</a:t>
            </a:r>
            <a:r>
              <a:rPr lang="en-US" sz="2000" dirty="0" smtClean="0">
                <a:latin typeface="Courier"/>
                <a:cs typeface="Courier"/>
              </a:rPr>
              <a:t>));</a:t>
            </a:r>
          </a:p>
          <a:p>
            <a:pPr>
              <a:buFont typeface="Arial" charset="0"/>
              <a:buNone/>
              <a:defRPr/>
            </a:pPr>
            <a:r>
              <a:rPr lang="en-US" sz="2000" dirty="0" smtClean="0">
                <a:latin typeface="Courier"/>
                <a:cs typeface="Courier"/>
              </a:rPr>
              <a:t>	</a:t>
            </a:r>
            <a:r>
              <a:rPr lang="en-US" sz="2000" dirty="0" err="1" smtClean="0">
                <a:latin typeface="Courier"/>
                <a:cs typeface="Courier"/>
              </a:rPr>
              <a:t>memset(ptr</a:t>
            </a:r>
            <a:r>
              <a:rPr lang="en-US" sz="2000" dirty="0" smtClean="0">
                <a:latin typeface="Courier"/>
                <a:cs typeface="Courier"/>
              </a:rPr>
              <a:t>, 0, </a:t>
            </a:r>
            <a:r>
              <a:rPr lang="en-US" sz="2000" dirty="0" err="1" smtClean="0">
                <a:latin typeface="Courier"/>
                <a:cs typeface="Courier"/>
              </a:rPr>
              <a:t>new_size</a:t>
            </a:r>
            <a:r>
              <a:rPr lang="en-US" sz="2000" dirty="0" smtClean="0">
                <a:latin typeface="Courier"/>
                <a:cs typeface="Courier"/>
              </a:rPr>
              <a:t>*</a:t>
            </a:r>
            <a:r>
              <a:rPr lang="en-US" sz="2000" dirty="0" err="1" smtClean="0">
                <a:latin typeface="Courier"/>
                <a:cs typeface="Courier"/>
              </a:rPr>
              <a:t>sizeof(int</a:t>
            </a:r>
            <a:r>
              <a:rPr lang="en-US" sz="2000" dirty="0" smtClean="0">
                <a:latin typeface="Courier"/>
                <a:cs typeface="Courier"/>
              </a:rPr>
              <a:t>));</a:t>
            </a:r>
          </a:p>
          <a:p>
            <a:pPr>
              <a:buFont typeface="Arial" charset="0"/>
              <a:buNone/>
              <a:defRPr/>
            </a:pPr>
            <a:r>
              <a:rPr lang="en-US" sz="2000" dirty="0" smtClean="0">
                <a:latin typeface="Courier"/>
                <a:cs typeface="Courier"/>
              </a:rPr>
              <a:t>	return </a:t>
            </a:r>
            <a:r>
              <a:rPr lang="en-US" sz="2000" dirty="0" err="1" smtClean="0">
                <a:latin typeface="Courier"/>
                <a:cs typeface="Courier"/>
              </a:rPr>
              <a:t>ptr</a:t>
            </a:r>
            <a:r>
              <a:rPr lang="en-US" sz="2000" dirty="0" smtClean="0">
                <a:latin typeface="Courier"/>
                <a:cs typeface="Courier"/>
              </a:rPr>
              <a:t>;</a:t>
            </a:r>
          </a:p>
          <a:p>
            <a:pPr>
              <a:buFont typeface="Arial" charset="0"/>
              <a:buNone/>
              <a:defRPr/>
            </a:pPr>
            <a:r>
              <a:rPr lang="en-US" sz="2000" dirty="0" smtClean="0">
                <a:latin typeface="Courier"/>
                <a:cs typeface="Courier"/>
              </a:rPr>
              <a:t>}</a:t>
            </a:r>
          </a:p>
          <a:p>
            <a:pPr>
              <a:buFont typeface="Arial" charset="0"/>
              <a:buNone/>
              <a:defRPr/>
            </a:pPr>
            <a:endParaRPr lang="en-US" sz="2000" dirty="0" smtClean="0">
              <a:latin typeface="Courier"/>
              <a:cs typeface="Courier"/>
            </a:endParaRPr>
          </a:p>
          <a:p>
            <a:pPr>
              <a:buFont typeface="Arial" charset="0"/>
              <a:buNone/>
              <a:defRPr/>
            </a:pPr>
            <a:r>
              <a:rPr lang="en-US" sz="2000" dirty="0" err="1" smtClean="0">
                <a:latin typeface="Courier"/>
                <a:cs typeface="Courier"/>
              </a:rPr>
              <a:t>int</a:t>
            </a:r>
            <a:r>
              <a:rPr lang="en-US" sz="2000" dirty="0" smtClean="0">
                <a:latin typeface="Courier"/>
                <a:cs typeface="Courier"/>
              </a:rPr>
              <a:t>* </a:t>
            </a:r>
            <a:r>
              <a:rPr lang="en-US" sz="2000" dirty="0" err="1" smtClean="0">
                <a:latin typeface="Courier"/>
                <a:cs typeface="Courier"/>
              </a:rPr>
              <a:t>fill_fibonacci(int</a:t>
            </a:r>
            <a:r>
              <a:rPr lang="en-US" sz="2000" dirty="0" smtClean="0">
                <a:latin typeface="Courier"/>
                <a:cs typeface="Courier"/>
              </a:rPr>
              <a:t> *fib, </a:t>
            </a:r>
            <a:r>
              <a:rPr lang="en-US" sz="2000" dirty="0" err="1" smtClean="0">
                <a:latin typeface="Courier"/>
                <a:cs typeface="Courier"/>
              </a:rPr>
              <a:t>int</a:t>
            </a:r>
            <a:r>
              <a:rPr lang="en-US" sz="2000" dirty="0" smtClean="0">
                <a:latin typeface="Courier"/>
                <a:cs typeface="Courier"/>
              </a:rPr>
              <a:t> size) {</a:t>
            </a:r>
          </a:p>
          <a:p>
            <a:pPr>
              <a:buFont typeface="Arial" charset="0"/>
              <a:buNone/>
              <a:defRPr/>
            </a:pPr>
            <a:r>
              <a:rPr lang="en-US" sz="2000" dirty="0" smtClean="0">
                <a:latin typeface="Courier"/>
                <a:cs typeface="Courier"/>
              </a:rPr>
              <a:t>	</a:t>
            </a:r>
            <a:r>
              <a:rPr lang="en-US" sz="2000" dirty="0" err="1" smtClean="0">
                <a:latin typeface="Courier"/>
                <a:cs typeface="Courier"/>
              </a:rPr>
              <a:t>int</a:t>
            </a:r>
            <a:r>
              <a:rPr lang="en-US" sz="2000" dirty="0" smtClean="0">
                <a:latin typeface="Courier"/>
                <a:cs typeface="Courier"/>
              </a:rPr>
              <a:t> </a:t>
            </a:r>
            <a:r>
              <a:rPr lang="en-US" sz="2000" dirty="0" err="1" smtClean="0">
                <a:latin typeface="Courier"/>
                <a:cs typeface="Courier"/>
              </a:rPr>
              <a:t>i</a:t>
            </a:r>
            <a:r>
              <a:rPr lang="en-US" sz="2000" dirty="0" smtClean="0">
                <a:latin typeface="Courier"/>
                <a:cs typeface="Courier"/>
              </a:rPr>
              <a:t>;</a:t>
            </a:r>
          </a:p>
          <a:p>
            <a:pPr>
              <a:buFont typeface="Arial" charset="0"/>
              <a:buNone/>
              <a:defRPr/>
            </a:pPr>
            <a:r>
              <a:rPr lang="en-US" sz="2000" dirty="0" smtClean="0">
                <a:latin typeface="Courier"/>
                <a:cs typeface="Courier"/>
              </a:rPr>
              <a:t>	</a:t>
            </a:r>
            <a:r>
              <a:rPr lang="en-US" sz="2000" dirty="0" err="1" smtClean="0">
                <a:latin typeface="Courier"/>
                <a:cs typeface="Courier"/>
              </a:rPr>
              <a:t>init_array(fib</a:t>
            </a:r>
            <a:r>
              <a:rPr lang="en-US" sz="2000" dirty="0" smtClean="0">
                <a:latin typeface="Courier"/>
                <a:cs typeface="Courier"/>
              </a:rPr>
              <a:t>, size);</a:t>
            </a:r>
          </a:p>
          <a:p>
            <a:pPr>
              <a:buFont typeface="Arial" charset="0"/>
              <a:buNone/>
              <a:defRPr/>
            </a:pPr>
            <a:r>
              <a:rPr lang="en-US" sz="2000" dirty="0" smtClean="0">
                <a:latin typeface="Courier"/>
                <a:cs typeface="Courier"/>
              </a:rPr>
              <a:t>	/* fib[0] = 0; */ fib[1] = 1;</a:t>
            </a:r>
          </a:p>
          <a:p>
            <a:pPr>
              <a:buFont typeface="Arial" charset="0"/>
              <a:buNone/>
              <a:defRPr/>
            </a:pPr>
            <a:r>
              <a:rPr lang="en-US" sz="2000" dirty="0" smtClean="0">
                <a:latin typeface="Courier"/>
                <a:cs typeface="Courier"/>
              </a:rPr>
              <a:t>	for (</a:t>
            </a:r>
            <a:r>
              <a:rPr lang="en-US" sz="2000" dirty="0" err="1" smtClean="0">
                <a:latin typeface="Courier"/>
                <a:cs typeface="Courier"/>
              </a:rPr>
              <a:t>i</a:t>
            </a:r>
            <a:r>
              <a:rPr lang="en-US" sz="2000" dirty="0" smtClean="0">
                <a:latin typeface="Courier"/>
                <a:cs typeface="Courier"/>
              </a:rPr>
              <a:t>=2; </a:t>
            </a:r>
            <a:r>
              <a:rPr lang="en-US" sz="2000" dirty="0" err="1" smtClean="0">
                <a:latin typeface="Courier"/>
                <a:cs typeface="Courier"/>
              </a:rPr>
              <a:t>i</a:t>
            </a:r>
            <a:r>
              <a:rPr lang="en-US" sz="2000" dirty="0" smtClean="0">
                <a:latin typeface="Courier"/>
                <a:cs typeface="Courier"/>
              </a:rPr>
              <a:t>&lt;size; </a:t>
            </a:r>
            <a:r>
              <a:rPr lang="en-US" sz="2000" dirty="0" err="1" smtClean="0">
                <a:latin typeface="Courier"/>
                <a:cs typeface="Courier"/>
              </a:rPr>
              <a:t>i</a:t>
            </a:r>
            <a:r>
              <a:rPr lang="en-US" sz="2000" dirty="0" smtClean="0">
                <a:latin typeface="Courier"/>
                <a:cs typeface="Courier"/>
              </a:rPr>
              <a:t>++)</a:t>
            </a:r>
          </a:p>
          <a:p>
            <a:pPr>
              <a:buFont typeface="Arial" charset="0"/>
              <a:buNone/>
              <a:defRPr/>
            </a:pPr>
            <a:r>
              <a:rPr lang="en-US" sz="2000" dirty="0" smtClean="0">
                <a:latin typeface="Courier"/>
                <a:cs typeface="Courier"/>
              </a:rPr>
              <a:t>		</a:t>
            </a:r>
            <a:r>
              <a:rPr lang="en-US" sz="2000" dirty="0" err="1" smtClean="0">
                <a:latin typeface="Courier"/>
                <a:cs typeface="Courier"/>
              </a:rPr>
              <a:t>fib[i</a:t>
            </a:r>
            <a:r>
              <a:rPr lang="en-US" sz="2000" dirty="0" smtClean="0">
                <a:latin typeface="Courier"/>
                <a:cs typeface="Courier"/>
              </a:rPr>
              <a:t>] = fib[i-1] + fib[i-2];</a:t>
            </a:r>
          </a:p>
          <a:p>
            <a:pPr>
              <a:buFont typeface="Arial" charset="0"/>
              <a:buNone/>
              <a:defRPr/>
            </a:pPr>
            <a:r>
              <a:rPr lang="en-US" sz="2000" dirty="0" smtClean="0">
                <a:latin typeface="Courier"/>
                <a:cs typeface="Courier"/>
              </a:rPr>
              <a:t>	return fib;</a:t>
            </a:r>
          </a:p>
          <a:p>
            <a:pPr>
              <a:buFont typeface="Arial" charset="0"/>
              <a:buNone/>
              <a:defRPr/>
            </a:pPr>
            <a:r>
              <a:rPr lang="en-US" sz="2000" dirty="0" smtClean="0">
                <a:latin typeface="Courier"/>
                <a:cs typeface="Courier"/>
              </a:rPr>
              <a:t>}</a:t>
            </a:r>
            <a:endParaRPr lang="en-US" sz="2000" dirty="0">
              <a:latin typeface="Courier"/>
              <a:cs typeface="Courier"/>
            </a:endParaRPr>
          </a:p>
        </p:txBody>
      </p:sp>
      <p:sp>
        <p:nvSpPr>
          <p:cNvPr id="28676" name="Slide Number Placeholder 3"/>
          <p:cNvSpPr>
            <a:spLocks noGrp="1"/>
          </p:cNvSpPr>
          <p:nvPr>
            <p:ph type="sldNum" sz="quarter" idx="12"/>
          </p:nvPr>
        </p:nvSpPr>
        <p:spPr/>
        <p:txBody>
          <a:bodyPr/>
          <a:lstStyle/>
          <a:p>
            <a:pPr>
              <a:defRPr/>
            </a:pPr>
            <a:fld id="{04EDBD15-D601-8346-BEE4-35E9E9A428B7}" type="slidenum">
              <a:rPr lang="en-US" smtClean="0"/>
              <a:pPr>
                <a:defRPr/>
              </a:pPr>
              <a:t>75</a:t>
            </a:fld>
            <a:endParaRPr lang="en-US"/>
          </a:p>
        </p:txBody>
      </p:sp>
      <p:sp>
        <p:nvSpPr>
          <p:cNvPr id="2" name="Date Placeholder 1"/>
          <p:cNvSpPr>
            <a:spLocks noGrp="1"/>
          </p:cNvSpPr>
          <p:nvPr>
            <p:ph type="dt" sz="half" idx="10"/>
          </p:nvPr>
        </p:nvSpPr>
        <p:spPr/>
        <p:txBody>
          <a:bodyPr/>
          <a:lstStyle/>
          <a:p>
            <a:r>
              <a:rPr lang="en-US" smtClean="0"/>
              <a:t>CS 61c</a:t>
            </a:r>
            <a:endParaRPr lang="en-US"/>
          </a:p>
        </p:txBody>
      </p:sp>
      <p:sp>
        <p:nvSpPr>
          <p:cNvPr id="3" name="Footer Placeholder 2"/>
          <p:cNvSpPr>
            <a:spLocks noGrp="1"/>
          </p:cNvSpPr>
          <p:nvPr>
            <p:ph type="ftr" sz="quarter" idx="11"/>
          </p:nvPr>
        </p:nvSpPr>
        <p:spPr/>
        <p:txBody>
          <a:bodyPr/>
          <a:lstStyle/>
          <a:p>
            <a:r>
              <a:rPr lang="en-US" smtClean="0"/>
              <a:t>Lecture 4: Memory Management</a:t>
            </a:r>
            <a:endParaRPr lang="en-US"/>
          </a:p>
        </p:txBody>
      </p:sp>
    </p:spTree>
    <p:extLst>
      <p:ext uri="{BB962C8B-B14F-4D97-AF65-F5344CB8AC3E}">
        <p14:creationId xmlns:p14="http://schemas.microsoft.com/office/powerpoint/2010/main" val="190707610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r>
              <a:rPr lang="en-US" smtClean="0">
                <a:ea typeface="ＭＳ Ｐゴシック" pitchFamily="1" charset="-128"/>
                <a:cs typeface="ＭＳ Ｐゴシック" pitchFamily="1" charset="-128"/>
              </a:rPr>
              <a:t>Using Memory You Don’t Own</a:t>
            </a:r>
          </a:p>
        </p:txBody>
      </p:sp>
      <p:sp>
        <p:nvSpPr>
          <p:cNvPr id="28677" name="Content Placeholder 4"/>
          <p:cNvSpPr>
            <a:spLocks noGrp="1"/>
          </p:cNvSpPr>
          <p:nvPr>
            <p:ph sz="quarter" idx="1"/>
          </p:nvPr>
        </p:nvSpPr>
        <p:spPr>
          <a:xfrm>
            <a:off x="457200" y="1200153"/>
            <a:ext cx="8229600" cy="3689747"/>
          </a:xfrm>
        </p:spPr>
        <p:txBody>
          <a:bodyPr>
            <a:normAutofit fontScale="40000" lnSpcReduction="20000"/>
          </a:bodyPr>
          <a:lstStyle/>
          <a:p>
            <a:pPr>
              <a:buFont typeface="Arial"/>
              <a:buChar char="•"/>
              <a:defRPr/>
            </a:pPr>
            <a:r>
              <a:rPr lang="en-US" dirty="0" smtClean="0"/>
              <a:t>Improper matched usage of </a:t>
            </a:r>
            <a:r>
              <a:rPr lang="en-US" dirty="0" err="1" smtClean="0"/>
              <a:t>mem</a:t>
            </a:r>
            <a:r>
              <a:rPr lang="en-US" dirty="0" smtClean="0"/>
              <a:t> handles</a:t>
            </a:r>
          </a:p>
          <a:p>
            <a:pPr>
              <a:buFont typeface="Arial" charset="0"/>
              <a:buNone/>
              <a:defRPr/>
            </a:pPr>
            <a:endParaRPr lang="en-US" sz="2000" dirty="0" smtClean="0">
              <a:latin typeface="Courier"/>
              <a:cs typeface="Courier"/>
            </a:endParaRPr>
          </a:p>
          <a:p>
            <a:pPr>
              <a:buFont typeface="Arial" charset="0"/>
              <a:buNone/>
              <a:defRPr/>
            </a:pPr>
            <a:r>
              <a:rPr lang="en-US" sz="2000" dirty="0" err="1" smtClean="0">
                <a:latin typeface="Courier"/>
                <a:cs typeface="Courier"/>
              </a:rPr>
              <a:t>int</a:t>
            </a:r>
            <a:r>
              <a:rPr lang="en-US" sz="2000" dirty="0" smtClean="0">
                <a:latin typeface="Courier"/>
                <a:cs typeface="Courier"/>
              </a:rPr>
              <a:t>* </a:t>
            </a:r>
            <a:r>
              <a:rPr lang="en-US" sz="2000" dirty="0" err="1" smtClean="0">
                <a:latin typeface="Courier"/>
                <a:cs typeface="Courier"/>
              </a:rPr>
              <a:t>init_array(int</a:t>
            </a:r>
            <a:r>
              <a:rPr lang="en-US" sz="2000" dirty="0" smtClean="0">
                <a:latin typeface="Courier"/>
                <a:cs typeface="Courier"/>
              </a:rPr>
              <a:t> *</a:t>
            </a:r>
            <a:r>
              <a:rPr lang="en-US" sz="2000" dirty="0" err="1" smtClean="0">
                <a:latin typeface="Courier"/>
                <a:cs typeface="Courier"/>
              </a:rPr>
              <a:t>ptr</a:t>
            </a:r>
            <a:r>
              <a:rPr lang="en-US" sz="2000" dirty="0" smtClean="0">
                <a:latin typeface="Courier"/>
                <a:cs typeface="Courier"/>
              </a:rPr>
              <a:t>, </a:t>
            </a:r>
            <a:r>
              <a:rPr lang="en-US" sz="2000" dirty="0" err="1" smtClean="0">
                <a:latin typeface="Courier"/>
                <a:cs typeface="Courier"/>
              </a:rPr>
              <a:t>int</a:t>
            </a:r>
            <a:r>
              <a:rPr lang="en-US" sz="2000" dirty="0" smtClean="0">
                <a:latin typeface="Courier"/>
                <a:cs typeface="Courier"/>
              </a:rPr>
              <a:t> </a:t>
            </a:r>
            <a:r>
              <a:rPr lang="en-US" sz="2000" dirty="0" err="1" smtClean="0">
                <a:latin typeface="Courier"/>
                <a:cs typeface="Courier"/>
              </a:rPr>
              <a:t>new_size</a:t>
            </a:r>
            <a:r>
              <a:rPr lang="en-US" sz="2000" dirty="0" smtClean="0">
                <a:latin typeface="Courier"/>
                <a:cs typeface="Courier"/>
              </a:rPr>
              <a:t>) {</a:t>
            </a:r>
          </a:p>
          <a:p>
            <a:pPr>
              <a:buFont typeface="Arial" charset="0"/>
              <a:buNone/>
              <a:defRPr/>
            </a:pPr>
            <a:r>
              <a:rPr lang="en-US" sz="2000" dirty="0" smtClean="0">
                <a:latin typeface="Courier"/>
                <a:cs typeface="Courier"/>
              </a:rPr>
              <a:t>	</a:t>
            </a:r>
            <a:r>
              <a:rPr lang="en-US" sz="2000" dirty="0" err="1" smtClean="0">
                <a:latin typeface="Courier"/>
                <a:cs typeface="Courier"/>
              </a:rPr>
              <a:t>ptr</a:t>
            </a:r>
            <a:r>
              <a:rPr lang="en-US" sz="2000" dirty="0" smtClean="0">
                <a:latin typeface="Courier"/>
                <a:cs typeface="Courier"/>
              </a:rPr>
              <a:t> = </a:t>
            </a:r>
            <a:r>
              <a:rPr lang="en-US" sz="2000" dirty="0" err="1" smtClean="0">
                <a:latin typeface="Courier"/>
                <a:cs typeface="Courier"/>
              </a:rPr>
              <a:t>realloc(ptr</a:t>
            </a:r>
            <a:r>
              <a:rPr lang="en-US" sz="2000" dirty="0" smtClean="0">
                <a:latin typeface="Courier"/>
                <a:cs typeface="Courier"/>
              </a:rPr>
              <a:t>, </a:t>
            </a:r>
            <a:r>
              <a:rPr lang="en-US" sz="2000" dirty="0" err="1" smtClean="0">
                <a:latin typeface="Courier"/>
                <a:cs typeface="Courier"/>
              </a:rPr>
              <a:t>new_size</a:t>
            </a:r>
            <a:r>
              <a:rPr lang="en-US" sz="2000" dirty="0" smtClean="0">
                <a:latin typeface="Courier"/>
                <a:cs typeface="Courier"/>
              </a:rPr>
              <a:t>*</a:t>
            </a:r>
            <a:r>
              <a:rPr lang="en-US" sz="2000" dirty="0" err="1" smtClean="0">
                <a:latin typeface="Courier"/>
                <a:cs typeface="Courier"/>
              </a:rPr>
              <a:t>sizeof(int</a:t>
            </a:r>
            <a:r>
              <a:rPr lang="en-US" sz="2000" dirty="0" smtClean="0">
                <a:latin typeface="Courier"/>
                <a:cs typeface="Courier"/>
              </a:rPr>
              <a:t>));</a:t>
            </a:r>
          </a:p>
          <a:p>
            <a:pPr>
              <a:buFont typeface="Arial" charset="0"/>
              <a:buNone/>
              <a:defRPr/>
            </a:pPr>
            <a:r>
              <a:rPr lang="en-US" sz="2000" dirty="0" smtClean="0">
                <a:latin typeface="Courier"/>
                <a:cs typeface="Courier"/>
              </a:rPr>
              <a:t>	</a:t>
            </a:r>
            <a:r>
              <a:rPr lang="en-US" sz="2000" dirty="0" err="1" smtClean="0">
                <a:latin typeface="Courier"/>
                <a:cs typeface="Courier"/>
              </a:rPr>
              <a:t>memset(ptr</a:t>
            </a:r>
            <a:r>
              <a:rPr lang="en-US" sz="2000" dirty="0" smtClean="0">
                <a:latin typeface="Courier"/>
                <a:cs typeface="Courier"/>
              </a:rPr>
              <a:t>, 0, </a:t>
            </a:r>
            <a:r>
              <a:rPr lang="en-US" sz="2000" dirty="0" err="1" smtClean="0">
                <a:latin typeface="Courier"/>
                <a:cs typeface="Courier"/>
              </a:rPr>
              <a:t>new_size</a:t>
            </a:r>
            <a:r>
              <a:rPr lang="en-US" sz="2000" dirty="0" smtClean="0">
                <a:latin typeface="Courier"/>
                <a:cs typeface="Courier"/>
              </a:rPr>
              <a:t>*</a:t>
            </a:r>
            <a:r>
              <a:rPr lang="en-US" sz="2000" dirty="0" err="1" smtClean="0">
                <a:latin typeface="Courier"/>
                <a:cs typeface="Courier"/>
              </a:rPr>
              <a:t>sizeof(int</a:t>
            </a:r>
            <a:r>
              <a:rPr lang="en-US" sz="2000" dirty="0" smtClean="0">
                <a:latin typeface="Courier"/>
                <a:cs typeface="Courier"/>
              </a:rPr>
              <a:t>));</a:t>
            </a:r>
          </a:p>
          <a:p>
            <a:pPr>
              <a:buFont typeface="Arial" charset="0"/>
              <a:buNone/>
              <a:defRPr/>
            </a:pPr>
            <a:r>
              <a:rPr lang="en-US" sz="2000" dirty="0" smtClean="0">
                <a:latin typeface="Courier"/>
                <a:cs typeface="Courier"/>
              </a:rPr>
              <a:t>	return </a:t>
            </a:r>
            <a:r>
              <a:rPr lang="en-US" sz="2000" dirty="0" err="1" smtClean="0">
                <a:latin typeface="Courier"/>
                <a:cs typeface="Courier"/>
              </a:rPr>
              <a:t>ptr</a:t>
            </a:r>
            <a:r>
              <a:rPr lang="en-US" sz="2000" dirty="0" smtClean="0">
                <a:latin typeface="Courier"/>
                <a:cs typeface="Courier"/>
              </a:rPr>
              <a:t>;</a:t>
            </a:r>
          </a:p>
          <a:p>
            <a:pPr>
              <a:buFont typeface="Arial" charset="0"/>
              <a:buNone/>
              <a:defRPr/>
            </a:pPr>
            <a:r>
              <a:rPr lang="en-US" sz="2000" dirty="0" smtClean="0">
                <a:latin typeface="Courier"/>
                <a:cs typeface="Courier"/>
              </a:rPr>
              <a:t>}</a:t>
            </a:r>
          </a:p>
          <a:p>
            <a:pPr>
              <a:buFont typeface="Arial" charset="0"/>
              <a:buNone/>
              <a:defRPr/>
            </a:pPr>
            <a:endParaRPr lang="en-US" sz="2000" dirty="0" smtClean="0">
              <a:latin typeface="Courier"/>
              <a:cs typeface="Courier"/>
            </a:endParaRPr>
          </a:p>
          <a:p>
            <a:pPr>
              <a:buFont typeface="Arial" charset="0"/>
              <a:buNone/>
              <a:defRPr/>
            </a:pPr>
            <a:r>
              <a:rPr lang="en-US" sz="2000" dirty="0" err="1" smtClean="0">
                <a:latin typeface="Courier"/>
                <a:cs typeface="Courier"/>
              </a:rPr>
              <a:t>int</a:t>
            </a:r>
            <a:r>
              <a:rPr lang="en-US" sz="2000" dirty="0" smtClean="0">
                <a:latin typeface="Courier"/>
                <a:cs typeface="Courier"/>
              </a:rPr>
              <a:t>* </a:t>
            </a:r>
            <a:r>
              <a:rPr lang="en-US" sz="2000" dirty="0" err="1" smtClean="0">
                <a:latin typeface="Courier"/>
                <a:cs typeface="Courier"/>
              </a:rPr>
              <a:t>fill_fibonacci(int</a:t>
            </a:r>
            <a:r>
              <a:rPr lang="en-US" sz="2000" dirty="0" smtClean="0">
                <a:latin typeface="Courier"/>
                <a:cs typeface="Courier"/>
              </a:rPr>
              <a:t> *fib, </a:t>
            </a:r>
            <a:r>
              <a:rPr lang="en-US" sz="2000" dirty="0" err="1" smtClean="0">
                <a:latin typeface="Courier"/>
                <a:cs typeface="Courier"/>
              </a:rPr>
              <a:t>int</a:t>
            </a:r>
            <a:r>
              <a:rPr lang="en-US" sz="2000" dirty="0" smtClean="0">
                <a:latin typeface="Courier"/>
                <a:cs typeface="Courier"/>
              </a:rPr>
              <a:t> size) {</a:t>
            </a:r>
          </a:p>
          <a:p>
            <a:pPr>
              <a:buFont typeface="Arial" charset="0"/>
              <a:buNone/>
              <a:defRPr/>
            </a:pPr>
            <a:r>
              <a:rPr lang="en-US" sz="2000" dirty="0" smtClean="0">
                <a:latin typeface="Courier"/>
                <a:cs typeface="Courier"/>
              </a:rPr>
              <a:t>	</a:t>
            </a:r>
            <a:r>
              <a:rPr lang="en-US" sz="2000" dirty="0" err="1" smtClean="0">
                <a:latin typeface="Courier"/>
                <a:cs typeface="Courier"/>
              </a:rPr>
              <a:t>int</a:t>
            </a:r>
            <a:r>
              <a:rPr lang="en-US" sz="2000" dirty="0" smtClean="0">
                <a:latin typeface="Courier"/>
                <a:cs typeface="Courier"/>
              </a:rPr>
              <a:t> </a:t>
            </a:r>
            <a:r>
              <a:rPr lang="en-US" sz="2000" dirty="0" err="1" smtClean="0">
                <a:latin typeface="Courier"/>
                <a:cs typeface="Courier"/>
              </a:rPr>
              <a:t>i</a:t>
            </a:r>
            <a:r>
              <a:rPr lang="en-US" sz="2000" dirty="0" smtClean="0">
                <a:latin typeface="Courier"/>
                <a:cs typeface="Courier"/>
              </a:rPr>
              <a:t>;</a:t>
            </a:r>
          </a:p>
          <a:p>
            <a:pPr>
              <a:buFont typeface="Arial" charset="0"/>
              <a:buNone/>
              <a:defRPr/>
            </a:pPr>
            <a:r>
              <a:rPr lang="en-US" sz="2000" dirty="0" smtClean="0">
                <a:latin typeface="Courier"/>
                <a:cs typeface="Courier"/>
              </a:rPr>
              <a:t>	/* oops, forgot: fib = */ </a:t>
            </a:r>
            <a:r>
              <a:rPr lang="en-US" sz="2000" dirty="0" err="1" smtClean="0">
                <a:latin typeface="Courier"/>
                <a:cs typeface="Courier"/>
              </a:rPr>
              <a:t>init_array(fib</a:t>
            </a:r>
            <a:r>
              <a:rPr lang="en-US" sz="2000" dirty="0" smtClean="0">
                <a:latin typeface="Courier"/>
                <a:cs typeface="Courier"/>
              </a:rPr>
              <a:t>, size);</a:t>
            </a:r>
          </a:p>
          <a:p>
            <a:pPr>
              <a:buFont typeface="Arial" charset="0"/>
              <a:buNone/>
              <a:defRPr/>
            </a:pPr>
            <a:r>
              <a:rPr lang="en-US" sz="2000" dirty="0" smtClean="0">
                <a:latin typeface="Courier"/>
                <a:cs typeface="Courier"/>
              </a:rPr>
              <a:t>	/* fib[0] = 0; */ fib[1] = 1;</a:t>
            </a:r>
          </a:p>
          <a:p>
            <a:pPr>
              <a:buFont typeface="Arial" charset="0"/>
              <a:buNone/>
              <a:defRPr/>
            </a:pPr>
            <a:r>
              <a:rPr lang="en-US" sz="2000" dirty="0" smtClean="0">
                <a:latin typeface="Courier"/>
                <a:cs typeface="Courier"/>
              </a:rPr>
              <a:t>	for (</a:t>
            </a:r>
            <a:r>
              <a:rPr lang="en-US" sz="2000" dirty="0" err="1" smtClean="0">
                <a:latin typeface="Courier"/>
                <a:cs typeface="Courier"/>
              </a:rPr>
              <a:t>i</a:t>
            </a:r>
            <a:r>
              <a:rPr lang="en-US" sz="2000" dirty="0" smtClean="0">
                <a:latin typeface="Courier"/>
                <a:cs typeface="Courier"/>
              </a:rPr>
              <a:t>=2; </a:t>
            </a:r>
            <a:r>
              <a:rPr lang="en-US" sz="2000" dirty="0" err="1" smtClean="0">
                <a:latin typeface="Courier"/>
                <a:cs typeface="Courier"/>
              </a:rPr>
              <a:t>i</a:t>
            </a:r>
            <a:r>
              <a:rPr lang="en-US" sz="2000" dirty="0" smtClean="0">
                <a:latin typeface="Courier"/>
                <a:cs typeface="Courier"/>
              </a:rPr>
              <a:t>&lt;size; </a:t>
            </a:r>
            <a:r>
              <a:rPr lang="en-US" sz="2000" dirty="0" err="1" smtClean="0">
                <a:latin typeface="Courier"/>
                <a:cs typeface="Courier"/>
              </a:rPr>
              <a:t>i</a:t>
            </a:r>
            <a:r>
              <a:rPr lang="en-US" sz="2000" dirty="0" smtClean="0">
                <a:latin typeface="Courier"/>
                <a:cs typeface="Courier"/>
              </a:rPr>
              <a:t>++)</a:t>
            </a:r>
          </a:p>
          <a:p>
            <a:pPr>
              <a:buFont typeface="Arial" charset="0"/>
              <a:buNone/>
              <a:defRPr/>
            </a:pPr>
            <a:r>
              <a:rPr lang="en-US" sz="2000" dirty="0" smtClean="0">
                <a:latin typeface="Courier"/>
                <a:cs typeface="Courier"/>
              </a:rPr>
              <a:t>		</a:t>
            </a:r>
            <a:r>
              <a:rPr lang="en-US" sz="2000" dirty="0" err="1" smtClean="0">
                <a:latin typeface="Courier"/>
                <a:cs typeface="Courier"/>
              </a:rPr>
              <a:t>fib[i</a:t>
            </a:r>
            <a:r>
              <a:rPr lang="en-US" sz="2000" dirty="0" smtClean="0">
                <a:latin typeface="Courier"/>
                <a:cs typeface="Courier"/>
              </a:rPr>
              <a:t>] = fib[i-1] + fib[i-2];</a:t>
            </a:r>
          </a:p>
          <a:p>
            <a:pPr>
              <a:buFont typeface="Arial" charset="0"/>
              <a:buNone/>
              <a:defRPr/>
            </a:pPr>
            <a:r>
              <a:rPr lang="en-US" sz="2000" dirty="0" smtClean="0">
                <a:latin typeface="Courier"/>
                <a:cs typeface="Courier"/>
              </a:rPr>
              <a:t>	return fib;</a:t>
            </a:r>
          </a:p>
          <a:p>
            <a:pPr>
              <a:buFont typeface="Arial" charset="0"/>
              <a:buNone/>
              <a:defRPr/>
            </a:pPr>
            <a:r>
              <a:rPr lang="en-US" sz="2000" dirty="0" smtClean="0">
                <a:latin typeface="Courier"/>
                <a:cs typeface="Courier"/>
              </a:rPr>
              <a:t>}</a:t>
            </a:r>
            <a:endParaRPr lang="en-US" sz="2000" dirty="0">
              <a:latin typeface="Courier"/>
              <a:cs typeface="Courier"/>
            </a:endParaRPr>
          </a:p>
        </p:txBody>
      </p:sp>
      <p:sp>
        <p:nvSpPr>
          <p:cNvPr id="28676" name="Slide Number Placeholder 3"/>
          <p:cNvSpPr>
            <a:spLocks noGrp="1"/>
          </p:cNvSpPr>
          <p:nvPr>
            <p:ph type="sldNum" sz="quarter" idx="12"/>
          </p:nvPr>
        </p:nvSpPr>
        <p:spPr/>
        <p:txBody>
          <a:bodyPr/>
          <a:lstStyle/>
          <a:p>
            <a:pPr>
              <a:defRPr/>
            </a:pPr>
            <a:fld id="{C2983795-F1ED-C74E-A908-9A52D67D5C78}" type="slidenum">
              <a:rPr lang="en-US" smtClean="0"/>
              <a:pPr>
                <a:defRPr/>
              </a:pPr>
              <a:t>76</a:t>
            </a:fld>
            <a:endParaRPr lang="en-US"/>
          </a:p>
        </p:txBody>
      </p:sp>
      <p:sp>
        <p:nvSpPr>
          <p:cNvPr id="6" name="Line Callout 1 5"/>
          <p:cNvSpPr/>
          <p:nvPr/>
        </p:nvSpPr>
        <p:spPr>
          <a:xfrm>
            <a:off x="6172200" y="3924300"/>
            <a:ext cx="2590800" cy="457200"/>
          </a:xfrm>
          <a:prstGeom prst="borderCallout1">
            <a:avLst>
              <a:gd name="adj1" fmla="val 56250"/>
              <a:gd name="adj2" fmla="val 491"/>
              <a:gd name="adj3" fmla="val -43849"/>
              <a:gd name="adj4" fmla="val -16671"/>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rgbClr val="000000"/>
                </a:solidFill>
              </a:rPr>
              <a:t>What if array is moved to new location?</a:t>
            </a:r>
          </a:p>
        </p:txBody>
      </p:sp>
      <p:sp>
        <p:nvSpPr>
          <p:cNvPr id="7" name="Line Callout 1 6"/>
          <p:cNvSpPr/>
          <p:nvPr/>
        </p:nvSpPr>
        <p:spPr>
          <a:xfrm>
            <a:off x="3962400" y="2634854"/>
            <a:ext cx="4876800" cy="285750"/>
          </a:xfrm>
          <a:prstGeom prst="borderCallout1">
            <a:avLst>
              <a:gd name="adj1" fmla="val 53036"/>
              <a:gd name="adj2" fmla="val 372"/>
              <a:gd name="adj3" fmla="val -159245"/>
              <a:gd name="adj4" fmla="val -23552"/>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rgbClr val="000000"/>
                </a:solidFill>
              </a:rPr>
              <a:t>Remember: </a:t>
            </a:r>
            <a:r>
              <a:rPr lang="en-US" sz="2000" dirty="0" err="1">
                <a:solidFill>
                  <a:srgbClr val="000000"/>
                </a:solidFill>
                <a:latin typeface="Lucida Console" pitchFamily="49" charset="0"/>
              </a:rPr>
              <a:t>realloc</a:t>
            </a:r>
            <a:r>
              <a:rPr lang="en-US" dirty="0">
                <a:solidFill>
                  <a:srgbClr val="000000"/>
                </a:solidFill>
              </a:rPr>
              <a:t> may move entire block</a:t>
            </a:r>
          </a:p>
        </p:txBody>
      </p:sp>
      <p:sp>
        <p:nvSpPr>
          <p:cNvPr id="2" name="Date Placeholder 1"/>
          <p:cNvSpPr>
            <a:spLocks noGrp="1"/>
          </p:cNvSpPr>
          <p:nvPr>
            <p:ph type="dt" sz="half" idx="10"/>
          </p:nvPr>
        </p:nvSpPr>
        <p:spPr/>
        <p:txBody>
          <a:bodyPr/>
          <a:lstStyle/>
          <a:p>
            <a:r>
              <a:rPr lang="en-US" smtClean="0"/>
              <a:t>CS 61c</a:t>
            </a:r>
            <a:endParaRPr lang="en-US"/>
          </a:p>
        </p:txBody>
      </p:sp>
      <p:sp>
        <p:nvSpPr>
          <p:cNvPr id="3" name="Footer Placeholder 2"/>
          <p:cNvSpPr>
            <a:spLocks noGrp="1"/>
          </p:cNvSpPr>
          <p:nvPr>
            <p:ph type="ftr" sz="quarter" idx="11"/>
          </p:nvPr>
        </p:nvSpPr>
        <p:spPr/>
        <p:txBody>
          <a:bodyPr/>
          <a:lstStyle/>
          <a:p>
            <a:r>
              <a:rPr lang="en-US" smtClean="0"/>
              <a:t>Lecture 4: Memory Management</a:t>
            </a:r>
            <a:endParaRPr lang="en-US"/>
          </a:p>
        </p:txBody>
      </p:sp>
    </p:spTree>
    <p:extLst>
      <p:ext uri="{BB962C8B-B14F-4D97-AF65-F5344CB8AC3E}">
        <p14:creationId xmlns:p14="http://schemas.microsoft.com/office/powerpoint/2010/main" val="25905398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is my stuff?</a:t>
            </a:r>
            <a:endParaRPr lang="en-US" dirty="0"/>
          </a:p>
        </p:txBody>
      </p:sp>
      <p:pic>
        <p:nvPicPr>
          <p:cNvPr id="8" name="Content Placeholder 7"/>
          <p:cNvPicPr>
            <a:picLocks noGrp="1" noChangeAspect="1"/>
          </p:cNvPicPr>
          <p:nvPr>
            <p:ph sz="half" idx="1"/>
          </p:nvPr>
        </p:nvPicPr>
        <p:blipFill>
          <a:blip r:embed="rId3"/>
          <a:stretch>
            <a:fillRect/>
          </a:stretch>
        </p:blipFill>
        <p:spPr>
          <a:xfrm>
            <a:off x="1246285" y="771226"/>
            <a:ext cx="5989364" cy="2901098"/>
          </a:xfrm>
          <a:prstGeom prst="rect">
            <a:avLst/>
          </a:prstGeom>
        </p:spPr>
      </p:pic>
      <p:sp>
        <p:nvSpPr>
          <p:cNvPr id="5" name="Date Placeholder 4"/>
          <p:cNvSpPr>
            <a:spLocks noGrp="1"/>
          </p:cNvSpPr>
          <p:nvPr>
            <p:ph type="dt" sz="half" idx="10"/>
          </p:nvPr>
        </p:nvSpPr>
        <p:spPr/>
        <p:txBody>
          <a:bodyPr/>
          <a:lstStyle/>
          <a:p>
            <a:r>
              <a:rPr lang="en-US" smtClean="0"/>
              <a:t>CS 61c</a:t>
            </a:r>
            <a:endParaRPr lang="en-US"/>
          </a:p>
        </p:txBody>
      </p:sp>
      <p:sp>
        <p:nvSpPr>
          <p:cNvPr id="6" name="Footer Placeholder 5"/>
          <p:cNvSpPr>
            <a:spLocks noGrp="1"/>
          </p:cNvSpPr>
          <p:nvPr>
            <p:ph type="ftr" sz="quarter" idx="11"/>
          </p:nvPr>
        </p:nvSpPr>
        <p:spPr/>
        <p:txBody>
          <a:bodyPr/>
          <a:lstStyle/>
          <a:p>
            <a:r>
              <a:rPr lang="en-US" smtClean="0"/>
              <a:t>Lecture 4: Memory Management</a:t>
            </a:r>
            <a:endParaRPr lang="en-US"/>
          </a:p>
        </p:txBody>
      </p:sp>
      <p:sp>
        <p:nvSpPr>
          <p:cNvPr id="7" name="Slide Number Placeholder 6"/>
          <p:cNvSpPr>
            <a:spLocks noGrp="1"/>
          </p:cNvSpPr>
          <p:nvPr>
            <p:ph type="sldNum" sz="quarter" idx="12"/>
          </p:nvPr>
        </p:nvSpPr>
        <p:spPr/>
        <p:txBody>
          <a:bodyPr/>
          <a:lstStyle/>
          <a:p>
            <a:fld id="{3FF131CF-B26C-E347-9AC9-78212C099DD5}" type="slidenum">
              <a:rPr lang="en-US" smtClean="0"/>
              <a:t>77</a:t>
            </a:fld>
            <a:endParaRPr lang="en-US"/>
          </a:p>
        </p:txBody>
      </p:sp>
      <p:pic>
        <p:nvPicPr>
          <p:cNvPr id="9" name="Picture 8"/>
          <p:cNvPicPr>
            <a:picLocks noChangeAspect="1"/>
          </p:cNvPicPr>
          <p:nvPr/>
        </p:nvPicPr>
        <p:blipFill>
          <a:blip r:embed="rId4"/>
          <a:stretch>
            <a:fillRect/>
          </a:stretch>
        </p:blipFill>
        <p:spPr>
          <a:xfrm>
            <a:off x="1486367" y="3778534"/>
            <a:ext cx="6100928" cy="995363"/>
          </a:xfrm>
          <a:prstGeom prst="rect">
            <a:avLst/>
          </a:prstGeom>
        </p:spPr>
      </p:pic>
    </p:spTree>
    <p:extLst>
      <p:ext uri="{BB962C8B-B14F-4D97-AF65-F5344CB8AC3E}">
        <p14:creationId xmlns:p14="http://schemas.microsoft.com/office/powerpoint/2010/main" val="188315128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Aside: Memory “Leaks” in Java</a:t>
            </a:r>
            <a:endParaRPr lang="en-US" dirty="0"/>
          </a:p>
        </p:txBody>
      </p:sp>
      <p:sp>
        <p:nvSpPr>
          <p:cNvPr id="3" name="Content Placeholder 2"/>
          <p:cNvSpPr>
            <a:spLocks noGrp="1"/>
          </p:cNvSpPr>
          <p:nvPr>
            <p:ph idx="1"/>
          </p:nvPr>
        </p:nvSpPr>
        <p:spPr>
          <a:xfrm>
            <a:off x="222739" y="1057680"/>
            <a:ext cx="8628184" cy="3575045"/>
          </a:xfrm>
        </p:spPr>
        <p:txBody>
          <a:bodyPr>
            <a:normAutofit fontScale="92500" lnSpcReduction="20000"/>
          </a:bodyPr>
          <a:lstStyle/>
          <a:p>
            <a:r>
              <a:rPr lang="en-US" dirty="0" smtClean="0"/>
              <a:t>Accidentally keeping a reference to an unused object prevents the garbage collector to reclaim it</a:t>
            </a:r>
          </a:p>
          <a:p>
            <a:r>
              <a:rPr lang="en-US" dirty="0" smtClean="0"/>
              <a:t>May eventually lead to “Out of Memory” error</a:t>
            </a:r>
          </a:p>
          <a:p>
            <a:r>
              <a:rPr lang="en-US" dirty="0" smtClean="0"/>
              <a:t>But many errors are eliminated: </a:t>
            </a:r>
          </a:p>
          <a:p>
            <a:pPr lvl="1"/>
            <a:r>
              <a:rPr lang="en-US" dirty="0" smtClean="0"/>
              <a:t>Calling </a:t>
            </a:r>
            <a:r>
              <a:rPr lang="en-US" b="1" dirty="0" smtClean="0">
                <a:latin typeface="Courier" charset="0"/>
                <a:ea typeface="Courier" charset="0"/>
                <a:cs typeface="Courier" charset="0"/>
              </a:rPr>
              <a:t>free()</a:t>
            </a:r>
            <a:r>
              <a:rPr lang="en-US" dirty="0" smtClean="0"/>
              <a:t> with invalid argument </a:t>
            </a:r>
          </a:p>
          <a:p>
            <a:pPr lvl="1"/>
            <a:r>
              <a:rPr lang="en-US" dirty="0" smtClean="0"/>
              <a:t>Accessing </a:t>
            </a:r>
            <a:r>
              <a:rPr lang="en-US" dirty="0" err="1" smtClean="0"/>
              <a:t>free’d</a:t>
            </a:r>
            <a:r>
              <a:rPr lang="en-US" dirty="0" smtClean="0"/>
              <a:t> memory</a:t>
            </a:r>
          </a:p>
          <a:p>
            <a:pPr lvl="1"/>
            <a:r>
              <a:rPr lang="en-US" dirty="0" smtClean="0"/>
              <a:t>Accessing outside array bounds</a:t>
            </a:r>
          </a:p>
          <a:p>
            <a:pPr lvl="1"/>
            <a:r>
              <a:rPr lang="en-US" dirty="0" smtClean="0"/>
              <a:t>Accessing unallocated memory (forgot calling </a:t>
            </a:r>
            <a:r>
              <a:rPr lang="en-US" b="1" dirty="0" smtClean="0">
                <a:latin typeface="Courier" charset="0"/>
                <a:ea typeface="Courier" charset="0"/>
                <a:cs typeface="Courier" charset="0"/>
              </a:rPr>
              <a:t>new</a:t>
            </a:r>
            <a:r>
              <a:rPr lang="en-US" dirty="0" smtClean="0"/>
              <a:t>)</a:t>
            </a:r>
            <a:br>
              <a:rPr lang="en-US" dirty="0" smtClean="0"/>
            </a:br>
            <a:r>
              <a:rPr lang="en-US" dirty="0" smtClean="0"/>
              <a:t>(get null-pointer exception – error, but at least no “silent” data corruption)</a:t>
            </a:r>
          </a:p>
          <a:p>
            <a:pPr lvl="1"/>
            <a:r>
              <a:rPr lang="en-US" b="1" dirty="0" smtClean="0">
                <a:solidFill>
                  <a:srgbClr val="FF0000"/>
                </a:solidFill>
              </a:rPr>
              <a:t>All this </a:t>
            </a:r>
            <a:r>
              <a:rPr lang="en-US" b="1" i="1" u="sng" dirty="0" smtClean="0">
                <a:solidFill>
                  <a:srgbClr val="FF0000"/>
                </a:solidFill>
              </a:rPr>
              <a:t>can</a:t>
            </a:r>
            <a:r>
              <a:rPr lang="en-US" b="1" dirty="0" smtClean="0">
                <a:solidFill>
                  <a:srgbClr val="FF0000"/>
                </a:solidFill>
              </a:rPr>
              <a:t> happen in a C program!</a:t>
            </a:r>
            <a:endParaRPr lang="en-US" b="1" dirty="0">
              <a:solidFill>
                <a:srgbClr val="FF0000"/>
              </a:solidFill>
            </a:endParaRPr>
          </a:p>
        </p:txBody>
      </p:sp>
      <p:sp>
        <p:nvSpPr>
          <p:cNvPr id="4" name="Date Placeholder 3"/>
          <p:cNvSpPr>
            <a:spLocks noGrp="1"/>
          </p:cNvSpPr>
          <p:nvPr>
            <p:ph type="dt" sz="half" idx="10"/>
          </p:nvPr>
        </p:nvSpPr>
        <p:spPr/>
        <p:txBody>
          <a:bodyPr/>
          <a:lstStyle/>
          <a:p>
            <a:r>
              <a:rPr lang="en-US" smtClean="0"/>
              <a:t>CS 61c</a:t>
            </a:r>
            <a:endParaRPr lang="en-US"/>
          </a:p>
        </p:txBody>
      </p:sp>
      <p:sp>
        <p:nvSpPr>
          <p:cNvPr id="5" name="Footer Placeholder 4"/>
          <p:cNvSpPr>
            <a:spLocks noGrp="1"/>
          </p:cNvSpPr>
          <p:nvPr>
            <p:ph type="ftr" sz="quarter" idx="11"/>
          </p:nvPr>
        </p:nvSpPr>
        <p:spPr/>
        <p:txBody>
          <a:bodyPr/>
          <a:lstStyle/>
          <a:p>
            <a:r>
              <a:rPr lang="en-US" smtClean="0"/>
              <a:t>Lecture 4: Memory Management</a:t>
            </a:r>
            <a:endParaRPr lang="en-US"/>
          </a:p>
        </p:txBody>
      </p:sp>
      <p:sp>
        <p:nvSpPr>
          <p:cNvPr id="6" name="Slide Number Placeholder 5"/>
          <p:cNvSpPr>
            <a:spLocks noGrp="1"/>
          </p:cNvSpPr>
          <p:nvPr>
            <p:ph type="sldNum" sz="quarter" idx="12"/>
          </p:nvPr>
        </p:nvSpPr>
        <p:spPr/>
        <p:txBody>
          <a:bodyPr/>
          <a:lstStyle/>
          <a:p>
            <a:fld id="{3FF131CF-B26C-E347-9AC9-78212C099DD5}" type="slidenum">
              <a:rPr lang="en-US" smtClean="0"/>
              <a:t>78</a:t>
            </a:fld>
            <a:endParaRPr lang="en-US"/>
          </a:p>
        </p:txBody>
      </p:sp>
    </p:spTree>
    <p:extLst>
      <p:ext uri="{BB962C8B-B14F-4D97-AF65-F5344CB8AC3E}">
        <p14:creationId xmlns:p14="http://schemas.microsoft.com/office/powerpoint/2010/main" val="1896268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Using the Heap </a:t>
            </a:r>
            <a:r>
              <a:rPr lang="is-IS" dirty="0" smtClean="0"/>
              <a:t>... Example</a:t>
            </a:r>
            <a:endParaRPr lang="en-US" dirty="0"/>
          </a:p>
        </p:txBody>
      </p:sp>
      <p:sp>
        <p:nvSpPr>
          <p:cNvPr id="3" name="Content Placeholder 2"/>
          <p:cNvSpPr>
            <a:spLocks noGrp="1"/>
          </p:cNvSpPr>
          <p:nvPr>
            <p:ph idx="1"/>
          </p:nvPr>
        </p:nvSpPr>
        <p:spPr>
          <a:xfrm>
            <a:off x="4724405" y="1055077"/>
            <a:ext cx="4126523" cy="3577646"/>
          </a:xfrm>
        </p:spPr>
        <p:txBody>
          <a:bodyPr/>
          <a:lstStyle/>
          <a:p>
            <a:r>
              <a:rPr lang="en-US" dirty="0" smtClean="0"/>
              <a:t>New problem:</a:t>
            </a:r>
          </a:p>
          <a:p>
            <a:pPr lvl="1"/>
            <a:r>
              <a:rPr lang="en-US" dirty="0" smtClean="0"/>
              <a:t>how do we get rid of the apple trees?</a:t>
            </a:r>
          </a:p>
          <a:p>
            <a:pPr lvl="1"/>
            <a:endParaRPr lang="en-US" dirty="0"/>
          </a:p>
          <a:p>
            <a:r>
              <a:rPr lang="en-US" dirty="0" smtClean="0"/>
              <a:t>Need a way to free no longer used memory</a:t>
            </a:r>
          </a:p>
          <a:p>
            <a:pPr lvl="1"/>
            <a:r>
              <a:rPr lang="en-US" dirty="0" smtClean="0"/>
              <a:t>or may eventually run out</a:t>
            </a:r>
            <a:endParaRPr lang="en-US" dirty="0"/>
          </a:p>
        </p:txBody>
      </p:sp>
      <p:sp>
        <p:nvSpPr>
          <p:cNvPr id="4" name="Date Placeholder 3"/>
          <p:cNvSpPr>
            <a:spLocks noGrp="1"/>
          </p:cNvSpPr>
          <p:nvPr>
            <p:ph type="dt" sz="half" idx="10"/>
          </p:nvPr>
        </p:nvSpPr>
        <p:spPr/>
        <p:txBody>
          <a:bodyPr/>
          <a:lstStyle/>
          <a:p>
            <a:r>
              <a:rPr lang="en-US" smtClean="0"/>
              <a:t>CS 61c</a:t>
            </a:r>
            <a:endParaRPr lang="en-US"/>
          </a:p>
        </p:txBody>
      </p:sp>
      <p:sp>
        <p:nvSpPr>
          <p:cNvPr id="5" name="Footer Placeholder 4"/>
          <p:cNvSpPr>
            <a:spLocks noGrp="1"/>
          </p:cNvSpPr>
          <p:nvPr>
            <p:ph type="ftr" sz="quarter" idx="11"/>
          </p:nvPr>
        </p:nvSpPr>
        <p:spPr/>
        <p:txBody>
          <a:bodyPr/>
          <a:lstStyle/>
          <a:p>
            <a:r>
              <a:rPr lang="en-US" smtClean="0"/>
              <a:t>Lecture 4: Memory Management</a:t>
            </a:r>
            <a:endParaRPr lang="en-US"/>
          </a:p>
        </p:txBody>
      </p:sp>
      <p:sp>
        <p:nvSpPr>
          <p:cNvPr id="6" name="Slide Number Placeholder 5"/>
          <p:cNvSpPr>
            <a:spLocks noGrp="1"/>
          </p:cNvSpPr>
          <p:nvPr>
            <p:ph type="sldNum" sz="quarter" idx="12"/>
          </p:nvPr>
        </p:nvSpPr>
        <p:spPr/>
        <p:txBody>
          <a:bodyPr/>
          <a:lstStyle/>
          <a:p>
            <a:fld id="{3FF131CF-B26C-E347-9AC9-78212C099DD5}" type="slidenum">
              <a:rPr lang="en-US" smtClean="0"/>
              <a:t>79</a:t>
            </a:fld>
            <a:endParaRPr lang="en-US"/>
          </a:p>
        </p:txBody>
      </p:sp>
      <p:pic>
        <p:nvPicPr>
          <p:cNvPr id="7" name="Picture 6"/>
          <p:cNvPicPr>
            <a:picLocks noChangeAspect="1"/>
          </p:cNvPicPr>
          <p:nvPr/>
        </p:nvPicPr>
        <p:blipFill>
          <a:blip r:embed="rId2"/>
          <a:stretch>
            <a:fillRect/>
          </a:stretch>
        </p:blipFill>
        <p:spPr>
          <a:xfrm>
            <a:off x="319456" y="859157"/>
            <a:ext cx="4308237" cy="3945765"/>
          </a:xfrm>
          <a:prstGeom prst="rect">
            <a:avLst/>
          </a:prstGeom>
        </p:spPr>
      </p:pic>
    </p:spTree>
    <p:extLst>
      <p:ext uri="{BB962C8B-B14F-4D97-AF65-F5344CB8AC3E}">
        <p14:creationId xmlns:p14="http://schemas.microsoft.com/office/powerpoint/2010/main" val="97871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smtClean="0"/>
              <a:t>Concise </a:t>
            </a:r>
            <a:r>
              <a:rPr lang="en-US" err="1" smtClean="0"/>
              <a:t>strlen</a:t>
            </a:r>
            <a:r>
              <a:rPr lang="en-US" smtClean="0"/>
              <a:t>()</a:t>
            </a:r>
            <a:endParaRPr lang="en-US"/>
          </a:p>
        </p:txBody>
      </p:sp>
      <p:sp>
        <p:nvSpPr>
          <p:cNvPr id="11267" name="Rectangle 3"/>
          <p:cNvSpPr>
            <a:spLocks noGrp="1" noChangeArrowheads="1"/>
          </p:cNvSpPr>
          <p:nvPr>
            <p:ph type="body" idx="1"/>
          </p:nvPr>
        </p:nvSpPr>
        <p:spPr>
          <a:xfrm>
            <a:off x="222740" y="1200151"/>
            <a:ext cx="8795137" cy="3394472"/>
          </a:xfrm>
        </p:spPr>
        <p:txBody>
          <a:bodyPr>
            <a:normAutofit lnSpcReduction="10000"/>
          </a:bodyPr>
          <a:lstStyle/>
          <a:p>
            <a:pPr marL="0" indent="0">
              <a:buNone/>
            </a:pPr>
            <a:r>
              <a:rPr lang="en-US" sz="2400" b="1" err="1">
                <a:latin typeface="Courier New" charset="0"/>
              </a:rPr>
              <a:t>int</a:t>
            </a:r>
            <a:r>
              <a:rPr lang="en-US" sz="2400" b="1">
                <a:latin typeface="Courier New" charset="0"/>
              </a:rPr>
              <a:t> </a:t>
            </a:r>
            <a:r>
              <a:rPr lang="en-US" sz="2400" b="1" err="1">
                <a:latin typeface="Courier New" charset="0"/>
              </a:rPr>
              <a:t>strlen</a:t>
            </a:r>
            <a:r>
              <a:rPr lang="en-US" sz="2400" b="1" smtClean="0">
                <a:latin typeface="Courier New" charset="0"/>
              </a:rPr>
              <a:t>(char *s) {</a:t>
            </a:r>
            <a:endParaRPr lang="en-US" sz="2400" b="1">
              <a:latin typeface="Courier New" charset="0"/>
            </a:endParaRPr>
          </a:p>
          <a:p>
            <a:pPr marL="0" indent="0">
              <a:buNone/>
            </a:pPr>
            <a:r>
              <a:rPr lang="en-US" sz="2400" b="1">
                <a:latin typeface="Courier New" charset="0"/>
              </a:rPr>
              <a:t>    </a:t>
            </a:r>
            <a:r>
              <a:rPr lang="en-US" sz="2400" b="1" smtClean="0">
                <a:latin typeface="Courier New" charset="0"/>
              </a:rPr>
              <a:t>char *p = s;</a:t>
            </a:r>
            <a:endParaRPr lang="en-US" sz="2400" b="1">
              <a:latin typeface="Courier New" charset="0"/>
            </a:endParaRPr>
          </a:p>
          <a:p>
            <a:pPr marL="0" indent="0">
              <a:buNone/>
            </a:pPr>
            <a:r>
              <a:rPr lang="en-US" sz="2400" b="1">
                <a:latin typeface="Courier New" charset="0"/>
              </a:rPr>
              <a:t>    while </a:t>
            </a:r>
            <a:r>
              <a:rPr lang="en-US" sz="2400" b="1" smtClean="0">
                <a:latin typeface="Courier New" charset="0"/>
              </a:rPr>
              <a:t>(*p++)</a:t>
            </a:r>
          </a:p>
          <a:p>
            <a:pPr marL="0" indent="0">
              <a:buNone/>
            </a:pPr>
            <a:r>
              <a:rPr lang="en-US" sz="2400" b="1">
                <a:latin typeface="Courier New" charset="0"/>
              </a:rPr>
              <a:t>	</a:t>
            </a:r>
            <a:r>
              <a:rPr lang="en-US" sz="2400" b="1" smtClean="0">
                <a:latin typeface="Courier New" charset="0"/>
              </a:rPr>
              <a:t>		; /* Null body of while */</a:t>
            </a:r>
            <a:endParaRPr lang="en-US" sz="2400" b="1">
              <a:latin typeface="Courier New" charset="0"/>
            </a:endParaRPr>
          </a:p>
          <a:p>
            <a:pPr marL="0" indent="0">
              <a:buNone/>
            </a:pPr>
            <a:r>
              <a:rPr lang="en-US" sz="2400" b="1">
                <a:latin typeface="Courier New" charset="0"/>
              </a:rPr>
              <a:t>    return </a:t>
            </a:r>
            <a:r>
              <a:rPr lang="en-US" sz="2400" b="1" smtClean="0">
                <a:latin typeface="Courier New" charset="0"/>
              </a:rPr>
              <a:t>(p – s – 1);</a:t>
            </a:r>
            <a:endParaRPr lang="en-US" sz="2400" b="1">
              <a:latin typeface="Courier New" charset="0"/>
            </a:endParaRPr>
          </a:p>
          <a:p>
            <a:pPr marL="0" indent="0">
              <a:buNone/>
            </a:pPr>
            <a:r>
              <a:rPr lang="en-US" sz="2400" b="1" smtClean="0">
                <a:latin typeface="Courier New" charset="0"/>
              </a:rPr>
              <a:t>}</a:t>
            </a:r>
          </a:p>
          <a:p>
            <a:pPr marL="0" indent="0">
              <a:buNone/>
            </a:pPr>
            <a:endParaRPr lang="en-US" sz="2400" b="1">
              <a:latin typeface="Courier New" charset="0"/>
            </a:endParaRPr>
          </a:p>
          <a:p>
            <a:pPr marL="0" indent="0">
              <a:buNone/>
            </a:pPr>
            <a:r>
              <a:rPr lang="en-US" sz="2800" smtClean="0">
                <a:latin typeface="Calibri"/>
                <a:cs typeface="Calibri"/>
              </a:rPr>
              <a:t>What happens if there is no zero character at end of string?</a:t>
            </a:r>
            <a:endParaRPr lang="en-US" sz="2800">
              <a:latin typeface="Calibri"/>
              <a:cs typeface="Calibri"/>
            </a:endParaRPr>
          </a:p>
          <a:p>
            <a:pPr marL="0" indent="0">
              <a:buNone/>
            </a:pPr>
            <a:endParaRPr lang="en-US">
              <a:latin typeface="Comic Sans MS" charset="0"/>
            </a:endParaRPr>
          </a:p>
        </p:txBody>
      </p:sp>
      <p:sp>
        <p:nvSpPr>
          <p:cNvPr id="5" name="Slide Number Placeholder 4"/>
          <p:cNvSpPr>
            <a:spLocks noGrp="1"/>
          </p:cNvSpPr>
          <p:nvPr>
            <p:ph type="sldNum" sz="quarter" idx="12"/>
          </p:nvPr>
        </p:nvSpPr>
        <p:spPr/>
        <p:txBody>
          <a:bodyPr/>
          <a:lstStyle/>
          <a:p>
            <a:fld id="{3CC63E4C-4642-794D-A2FD-70F6B81535F5}" type="slidenum">
              <a:rPr lang="en-US" smtClean="0"/>
              <a:pPr/>
              <a:t>8</a:t>
            </a:fld>
            <a:endParaRPr lang="en-US"/>
          </a:p>
        </p:txBody>
      </p:sp>
      <p:sp>
        <p:nvSpPr>
          <p:cNvPr id="2" name="Date Placeholder 1"/>
          <p:cNvSpPr>
            <a:spLocks noGrp="1"/>
          </p:cNvSpPr>
          <p:nvPr>
            <p:ph type="dt" sz="half" idx="10"/>
          </p:nvPr>
        </p:nvSpPr>
        <p:spPr/>
        <p:txBody>
          <a:bodyPr/>
          <a:lstStyle/>
          <a:p>
            <a:r>
              <a:rPr lang="en-US" smtClean="0"/>
              <a:t>CS 61c</a:t>
            </a:r>
            <a:endParaRPr lang="en-US"/>
          </a:p>
        </p:txBody>
      </p:sp>
    </p:spTree>
    <p:extLst>
      <p:ext uri="{BB962C8B-B14F-4D97-AF65-F5344CB8AC3E}">
        <p14:creationId xmlns:p14="http://schemas.microsoft.com/office/powerpoint/2010/main" val="85923160"/>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smtClean="0">
                <a:latin typeface="Calibri"/>
                <a:cs typeface="Calibri"/>
              </a:rPr>
              <a:t>Arguments in </a:t>
            </a:r>
            <a:r>
              <a:rPr lang="en-US" smtClean="0">
                <a:latin typeface="Courier"/>
                <a:cs typeface="Courier"/>
              </a:rPr>
              <a:t>main()</a:t>
            </a:r>
            <a:endParaRPr lang="en-US">
              <a:latin typeface="Courier"/>
              <a:cs typeface="Courier"/>
            </a:endParaRPr>
          </a:p>
        </p:txBody>
      </p:sp>
      <p:sp>
        <p:nvSpPr>
          <p:cNvPr id="31747" name="Rectangle 3"/>
          <p:cNvSpPr>
            <a:spLocks noGrp="1" noChangeArrowheads="1"/>
          </p:cNvSpPr>
          <p:nvPr>
            <p:ph type="body" idx="1"/>
          </p:nvPr>
        </p:nvSpPr>
        <p:spPr>
          <a:xfrm>
            <a:off x="222738" y="1027552"/>
            <a:ext cx="8921261" cy="3382146"/>
          </a:xfrm>
        </p:spPr>
        <p:txBody>
          <a:bodyPr>
            <a:normAutofit/>
          </a:bodyPr>
          <a:lstStyle/>
          <a:p>
            <a:r>
              <a:rPr lang="en-US" dirty="0" smtClean="0"/>
              <a:t>To get arguments to the main function, use:</a:t>
            </a:r>
          </a:p>
          <a:p>
            <a:pPr lvl="1"/>
            <a:r>
              <a:rPr lang="en-US" dirty="0" err="1" smtClean="0">
                <a:latin typeface="Courier"/>
                <a:cs typeface="Courier"/>
              </a:rPr>
              <a:t>int</a:t>
            </a:r>
            <a:r>
              <a:rPr lang="en-US" dirty="0" smtClean="0">
                <a:latin typeface="Courier"/>
                <a:cs typeface="Courier"/>
              </a:rPr>
              <a:t> main(</a:t>
            </a:r>
            <a:r>
              <a:rPr lang="en-US" dirty="0" err="1" smtClean="0">
                <a:latin typeface="Courier"/>
                <a:cs typeface="Courier"/>
              </a:rPr>
              <a:t>int</a:t>
            </a:r>
            <a:r>
              <a:rPr lang="en-US" dirty="0" smtClean="0">
                <a:latin typeface="Courier"/>
                <a:cs typeface="Courier"/>
              </a:rPr>
              <a:t> </a:t>
            </a:r>
            <a:r>
              <a:rPr lang="en-US" dirty="0" err="1" smtClean="0">
                <a:latin typeface="Courier"/>
                <a:cs typeface="Courier"/>
              </a:rPr>
              <a:t>argc</a:t>
            </a:r>
            <a:r>
              <a:rPr lang="en-US" dirty="0" smtClean="0">
                <a:latin typeface="Courier"/>
                <a:cs typeface="Courier"/>
              </a:rPr>
              <a:t>, char *</a:t>
            </a:r>
            <a:r>
              <a:rPr lang="en-US" dirty="0" err="1" smtClean="0">
                <a:latin typeface="Courier"/>
                <a:cs typeface="Courier"/>
              </a:rPr>
              <a:t>argv</a:t>
            </a:r>
            <a:r>
              <a:rPr lang="en-US" dirty="0" smtClean="0">
                <a:latin typeface="Courier"/>
                <a:cs typeface="Courier"/>
              </a:rPr>
              <a:t>[])</a:t>
            </a:r>
          </a:p>
          <a:p>
            <a:pPr lvl="1"/>
            <a:r>
              <a:rPr lang="en-US" dirty="0" err="1" smtClean="0">
                <a:latin typeface="Courier"/>
                <a:cs typeface="Courier"/>
              </a:rPr>
              <a:t>argc</a:t>
            </a:r>
            <a:r>
              <a:rPr lang="en-US" dirty="0" smtClean="0">
                <a:latin typeface="+mj-lt"/>
                <a:cs typeface="Courier"/>
              </a:rPr>
              <a:t> </a:t>
            </a:r>
            <a:r>
              <a:rPr lang="en-US" dirty="0" smtClean="0"/>
              <a:t>is the </a:t>
            </a:r>
            <a:r>
              <a:rPr lang="en-US" i="1" dirty="0" smtClean="0"/>
              <a:t>number</a:t>
            </a:r>
            <a:r>
              <a:rPr lang="en-US" dirty="0" smtClean="0"/>
              <a:t> of strings on the command line</a:t>
            </a:r>
          </a:p>
          <a:p>
            <a:pPr lvl="1"/>
            <a:r>
              <a:rPr lang="en-US" dirty="0" err="1" smtClean="0">
                <a:latin typeface="Courier"/>
                <a:cs typeface="Courier"/>
              </a:rPr>
              <a:t>argv</a:t>
            </a:r>
            <a:r>
              <a:rPr lang="en-US" dirty="0" smtClean="0">
                <a:latin typeface="+mj-lt"/>
                <a:cs typeface="Courier"/>
              </a:rPr>
              <a:t> </a:t>
            </a:r>
            <a:r>
              <a:rPr lang="en-US" dirty="0" smtClean="0"/>
              <a:t>is a </a:t>
            </a:r>
            <a:r>
              <a:rPr lang="en-US" i="1" dirty="0" smtClean="0"/>
              <a:t>pointer </a:t>
            </a:r>
            <a:r>
              <a:rPr lang="en-US" dirty="0" smtClean="0"/>
              <a:t>to an array containing the arguments as strings</a:t>
            </a:r>
          </a:p>
        </p:txBody>
      </p:sp>
      <p:sp>
        <p:nvSpPr>
          <p:cNvPr id="5" name="Slide Number Placeholder 4"/>
          <p:cNvSpPr>
            <a:spLocks noGrp="1"/>
          </p:cNvSpPr>
          <p:nvPr>
            <p:ph type="sldNum" sz="quarter" idx="12"/>
          </p:nvPr>
        </p:nvSpPr>
        <p:spPr/>
        <p:txBody>
          <a:bodyPr/>
          <a:lstStyle/>
          <a:p>
            <a:fld id="{3CC63E4C-4642-794D-A2FD-70F6B81535F5}" type="slidenum">
              <a:rPr lang="en-US" smtClean="0"/>
              <a:pPr/>
              <a:t>9</a:t>
            </a:fld>
            <a:endParaRPr lang="en-US"/>
          </a:p>
        </p:txBody>
      </p:sp>
      <p:sp>
        <p:nvSpPr>
          <p:cNvPr id="2" name="Date Placeholder 1"/>
          <p:cNvSpPr>
            <a:spLocks noGrp="1"/>
          </p:cNvSpPr>
          <p:nvPr>
            <p:ph type="dt" sz="half" idx="10"/>
          </p:nvPr>
        </p:nvSpPr>
        <p:spPr/>
        <p:txBody>
          <a:bodyPr/>
          <a:lstStyle/>
          <a:p>
            <a:r>
              <a:rPr lang="en-US" smtClean="0"/>
              <a:t>CS 61c</a:t>
            </a:r>
            <a:endParaRPr lang="en-US"/>
          </a:p>
        </p:txBody>
      </p:sp>
      <p:pic>
        <p:nvPicPr>
          <p:cNvPr id="4" name="Picture 3"/>
          <p:cNvPicPr>
            <a:picLocks noChangeAspect="1"/>
          </p:cNvPicPr>
          <p:nvPr/>
        </p:nvPicPr>
        <p:blipFill>
          <a:blip r:embed="rId3"/>
          <a:stretch>
            <a:fillRect/>
          </a:stretch>
        </p:blipFill>
        <p:spPr>
          <a:xfrm>
            <a:off x="1588044" y="3207466"/>
            <a:ext cx="5854105" cy="1607142"/>
          </a:xfrm>
          <a:prstGeom prst="rect">
            <a:avLst/>
          </a:prstGeom>
        </p:spPr>
      </p:pic>
    </p:spTree>
    <p:extLst>
      <p:ext uri="{BB962C8B-B14F-4D97-AF65-F5344CB8AC3E}">
        <p14:creationId xmlns:p14="http://schemas.microsoft.com/office/powerpoint/2010/main" val="294428779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61c" id="{3D438229-7FE9-D54F-B5B6-0AB840F958BF}" vid="{E8C94A1B-47C3-B341-AD26-AD62246F1A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61c</Template>
  <TotalTime>11174</TotalTime>
  <Words>7715</Words>
  <Application>Microsoft Macintosh PowerPoint</Application>
  <PresentationFormat>On-screen Show (16:9)</PresentationFormat>
  <Paragraphs>1180</Paragraphs>
  <Slides>79</Slides>
  <Notes>38</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79</vt:i4>
      </vt:variant>
    </vt:vector>
  </HeadingPairs>
  <TitlesOfParts>
    <vt:vector size="91" baseType="lpstr">
      <vt:lpstr>AmericanTypewriter-Condensed</vt:lpstr>
      <vt:lpstr>Calibri</vt:lpstr>
      <vt:lpstr>Calibri Light</vt:lpstr>
      <vt:lpstr>Comic Sans MS</vt:lpstr>
      <vt:lpstr>Courier</vt:lpstr>
      <vt:lpstr>Courier New</vt:lpstr>
      <vt:lpstr>Lucida Console</vt:lpstr>
      <vt:lpstr>ＭＳ Ｐゴシック</vt:lpstr>
      <vt:lpstr>Wingdings</vt:lpstr>
      <vt:lpstr>Wingdings 3</vt:lpstr>
      <vt:lpstr>Arial</vt:lpstr>
      <vt:lpstr>Office Theme</vt:lpstr>
      <vt:lpstr>CS 61C:  Great Ideas in Computer Architecture   Lecture 4: Memory Management</vt:lpstr>
      <vt:lpstr>Agenda</vt:lpstr>
      <vt:lpstr>Pointers to Pointers</vt:lpstr>
      <vt:lpstr>Your Turn …</vt:lpstr>
      <vt:lpstr>Agenda</vt:lpstr>
      <vt:lpstr>C Strings</vt:lpstr>
      <vt:lpstr>String Example</vt:lpstr>
      <vt:lpstr>Concise strlen()</vt:lpstr>
      <vt:lpstr>Arguments in main()</vt:lpstr>
      <vt:lpstr>Example</vt:lpstr>
      <vt:lpstr>Agenda</vt:lpstr>
      <vt:lpstr>C Memory Management</vt:lpstr>
      <vt:lpstr>C Memory Management: Code</vt:lpstr>
      <vt:lpstr>C Memory Management: Static Data</vt:lpstr>
      <vt:lpstr>C Memory Management: Stack</vt:lpstr>
      <vt:lpstr>C Memory Management: Heap</vt:lpstr>
      <vt:lpstr>Agenda</vt:lpstr>
      <vt:lpstr>Stack</vt:lpstr>
      <vt:lpstr>Stack</vt:lpstr>
      <vt:lpstr>Your Turn …</vt:lpstr>
      <vt:lpstr>What’s wrong with this Code?</vt:lpstr>
      <vt:lpstr>Agenda</vt:lpstr>
      <vt:lpstr>Early Memory Technology</vt:lpstr>
      <vt:lpstr>Early Memory technology</vt:lpstr>
      <vt:lpstr>MIT Whirlwind Core Memory</vt:lpstr>
      <vt:lpstr>Modern DRAM Technology</vt:lpstr>
      <vt:lpstr>Break!</vt:lpstr>
      <vt:lpstr>Agenda</vt:lpstr>
      <vt:lpstr>Managing the Heap</vt:lpstr>
      <vt:lpstr>Malloc()</vt:lpstr>
      <vt:lpstr>What’s wrong with this Code?</vt:lpstr>
      <vt:lpstr>free()</vt:lpstr>
      <vt:lpstr>Fix</vt:lpstr>
      <vt:lpstr>Why Call free()?</vt:lpstr>
      <vt:lpstr>Out of Memory</vt:lpstr>
      <vt:lpstr>Example: Dynamically Allocated Tree</vt:lpstr>
      <vt:lpstr>malloc and free are buddies!</vt:lpstr>
      <vt:lpstr>Observations</vt:lpstr>
      <vt:lpstr>Agenda</vt:lpstr>
      <vt:lpstr>How are Malloc/Free implemented?</vt:lpstr>
      <vt:lpstr>Simple malloc() Implementation</vt:lpstr>
      <vt:lpstr>Better malloc Implementations</vt:lpstr>
      <vt:lpstr>Power-of-2 “Buddy Allocator”</vt:lpstr>
      <vt:lpstr>Agenda</vt:lpstr>
      <vt:lpstr>Common Memory Problems</vt:lpstr>
      <vt:lpstr>Assignment to free’d Memory</vt:lpstr>
      <vt:lpstr>“Defensive” Programming</vt:lpstr>
      <vt:lpstr>Debugger (gdb)</vt:lpstr>
      <vt:lpstr>What’s wrong with this code?</vt:lpstr>
      <vt:lpstr>How many errors in this code?</vt:lpstr>
      <vt:lpstr>Upcase Fixed</vt:lpstr>
      <vt:lpstr>What’s wrong with this Code?</vt:lpstr>
      <vt:lpstr>Administrivia</vt:lpstr>
      <vt:lpstr>Break!</vt:lpstr>
      <vt:lpstr>PowerPoint Presentation</vt:lpstr>
      <vt:lpstr>Valgrind Example</vt:lpstr>
      <vt:lpstr>Valgrind Output (abbreviated)</vt:lpstr>
      <vt:lpstr>Classification of Bugs</vt:lpstr>
      <vt:lpstr>Agenda</vt:lpstr>
      <vt:lpstr>And in Conclusion …</vt:lpstr>
      <vt:lpstr>Additional Examples of   C Memory Errors  (to peruse at your leisure)</vt:lpstr>
      <vt:lpstr>Using Memory You Don’t Own</vt:lpstr>
      <vt:lpstr>Using Memory You Don’t Own</vt:lpstr>
      <vt:lpstr>Faulty Heap Management</vt:lpstr>
      <vt:lpstr>Faulty Heap Management</vt:lpstr>
      <vt:lpstr>Faulty Heap Management</vt:lpstr>
      <vt:lpstr>Faulty Heap Management</vt:lpstr>
      <vt:lpstr>Faulty Heap Management</vt:lpstr>
      <vt:lpstr>Faulty Heap Management</vt:lpstr>
      <vt:lpstr>Using Memory You Haven’t Allocated</vt:lpstr>
      <vt:lpstr>Using Memory You Haven’t Allocated</vt:lpstr>
      <vt:lpstr>Using Memory You Don’t Own</vt:lpstr>
      <vt:lpstr>Using Memory You Don’t Own</vt:lpstr>
      <vt:lpstr>Managing the Heap</vt:lpstr>
      <vt:lpstr>Using Memory You Don’t Own</vt:lpstr>
      <vt:lpstr>Using Memory You Don’t Own</vt:lpstr>
      <vt:lpstr>Where is my stuff?</vt:lpstr>
      <vt:lpstr>Aside: Memory “Leaks” in Java</vt:lpstr>
      <vt:lpstr>Using the Heap ... Example</vt:lpstr>
    </vt:vector>
  </TitlesOfParts>
  <Manager/>
  <Company/>
  <LinksUpToDate>false</LinksUpToDate>
  <SharedDoc>false</SharedDoc>
  <HyperlinkBase/>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61C:  Great Ideas in Computer Architecture   Lecture 1: Introduction</dc:title>
  <dc:subject/>
  <dc:creator>Bernhard E. Boser</dc:creator>
  <cp:keywords/>
  <dc:description/>
  <cp:lastModifiedBy>Steven Ho</cp:lastModifiedBy>
  <cp:revision>435</cp:revision>
  <dcterms:created xsi:type="dcterms:W3CDTF">2016-08-05T18:45:47Z</dcterms:created>
  <dcterms:modified xsi:type="dcterms:W3CDTF">2017-09-05T06:45:42Z</dcterms:modified>
  <cp:category/>
</cp:coreProperties>
</file>